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omments/comment1.xml" ContentType="application/vnd.openxmlformats-officedocument.presentationml.comments+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3.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6.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75" r:id="rId3"/>
    <p:sldId id="276" r:id="rId4"/>
    <p:sldId id="274" r:id="rId5"/>
    <p:sldId id="281" r:id="rId6"/>
    <p:sldId id="271" r:id="rId7"/>
    <p:sldId id="282" r:id="rId8"/>
    <p:sldId id="277" r:id="rId9"/>
    <p:sldId id="270" r:id="rId10"/>
    <p:sldId id="272" r:id="rId11"/>
    <p:sldId id="278" r:id="rId12"/>
    <p:sldId id="279" r:id="rId13"/>
    <p:sldId id="280" r:id="rId14"/>
    <p:sldId id="283" r:id="rId15"/>
    <p:sldId id="284" r:id="rId16"/>
    <p:sldId id="261" r:id="rId17"/>
    <p:sldId id="262" r:id="rId18"/>
    <p:sldId id="259" r:id="rId19"/>
    <p:sldId id="268" r:id="rId20"/>
    <p:sldId id="260" r:id="rId21"/>
    <p:sldId id="263" r:id="rId22"/>
    <p:sldId id="267" r:id="rId23"/>
    <p:sldId id="285" r:id="rId24"/>
    <p:sldId id="266" r:id="rId25"/>
    <p:sldId id="286"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Essence" initials="BE" lastIdx="3" clrIdx="0">
    <p:extLst>
      <p:ext uri="{19B8F6BF-5375-455C-9EA6-DF929625EA0E}">
        <p15:presenceInfo xmlns:p15="http://schemas.microsoft.com/office/powerpoint/2012/main" userId="S::Essence.Brown@illinois.gov::1ecea6da-3f7f-46e5-86b1-c475b94c4e6b" providerId="AD"/>
      </p:ext>
    </p:extLst>
  </p:cmAuthor>
  <p:cmAuthor id="2" name="Gibson, Michelle" initials="GM" lastIdx="1" clrIdx="1">
    <p:extLst>
      <p:ext uri="{19B8F6BF-5375-455C-9EA6-DF929625EA0E}">
        <p15:presenceInfo xmlns:p15="http://schemas.microsoft.com/office/powerpoint/2012/main" userId="S::Michelle.Gibson@Illinois.gov::0770cee7-7c0a-49c4-b19f-f21f03fb9c21" providerId="AD"/>
      </p:ext>
    </p:extLst>
  </p:cmAuthor>
  <p:cmAuthor id="3" name="Rao, Anand" initials="RA" lastIdx="13" clrIdx="2">
    <p:extLst>
      <p:ext uri="{19B8F6BF-5375-455C-9EA6-DF929625EA0E}">
        <p15:presenceInfo xmlns:p15="http://schemas.microsoft.com/office/powerpoint/2012/main" userId="S::Anand.Rao@illinois.gov::89dde265-aecd-4d70-801d-fbc12a946f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25" autoAdjust="0"/>
    <p:restoredTop sz="94660"/>
  </p:normalViewPr>
  <p:slideViewPr>
    <p:cSldViewPr snapToGrid="0">
      <p:cViewPr varScale="1">
        <p:scale>
          <a:sx n="83" d="100"/>
          <a:sy n="83" d="100"/>
        </p:scale>
        <p:origin x="486" y="90"/>
      </p:cViewPr>
      <p:guideLst/>
    </p:cSldViewPr>
  </p:slideViewPr>
  <p:notesTextViewPr>
    <p:cViewPr>
      <p:scale>
        <a:sx n="1" d="1"/>
        <a:sy n="1" d="1"/>
      </p:scale>
      <p:origin x="0" y="0"/>
    </p:cViewPr>
  </p:notesTextViewPr>
  <p:sorterViewPr>
    <p:cViewPr>
      <p:scale>
        <a:sx n="66" d="100"/>
        <a:sy n="66" d="100"/>
      </p:scale>
      <p:origin x="0" y="-20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22-04-20T09:52:36.694" idx="5">
    <p:pos x="5873" y="2536"/>
    <p:text>I have deleted refernce to IIS to avoid any confusion because Part 620 is not covered under the Board's IIS mandates.</p:text>
    <p:extLst>
      <p:ext uri="{C676402C-5697-4E1C-873F-D02D1690AC5C}">
        <p15:threadingInfo xmlns:p15="http://schemas.microsoft.com/office/powerpoint/2012/main" timeZoneBias="300"/>
      </p:ext>
    </p:extLst>
  </p:cm>
</p:cmLst>
</file>

<file path=ppt/diagrams/_rels/data1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ata18.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hyperlink" Target="https://pcb.illinois.gov/" TargetMode="External"/><Relationship Id="rId5" Type="http://schemas.openxmlformats.org/officeDocument/2006/relationships/image" Target="../media/image35.svg"/><Relationship Id="rId4" Type="http://schemas.openxmlformats.org/officeDocument/2006/relationships/image" Target="../media/image34.png"/></Relationships>
</file>

<file path=ppt/diagrams/_rels/data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5.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rawing18.xml.rels><?xml version="1.0" encoding="UTF-8" standalone="yes"?>
<Relationships xmlns="http://schemas.openxmlformats.org/package/2006/relationships"><Relationship Id="rId3" Type="http://schemas.openxmlformats.org/officeDocument/2006/relationships/hyperlink" Target="https://pcb.illinois.gov/" TargetMode="External"/><Relationship Id="rId2" Type="http://schemas.openxmlformats.org/officeDocument/2006/relationships/image" Target="../media/image33.svg"/><Relationship Id="rId1" Type="http://schemas.openxmlformats.org/officeDocument/2006/relationships/image" Target="../media/image32.png"/><Relationship Id="rId5" Type="http://schemas.openxmlformats.org/officeDocument/2006/relationships/image" Target="../media/image35.svg"/><Relationship Id="rId4" Type="http://schemas.openxmlformats.org/officeDocument/2006/relationships/image" Target="../media/image34.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a:alpha val="0"/>
      </a:schemeClr>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A5B06A-4635-4A68-91CF-1DA3A481A0DF}" type="doc">
      <dgm:prSet loTypeId="urn:microsoft.com/office/officeart/2005/8/layout/vList2" loCatId="list" qsTypeId="urn:microsoft.com/office/officeart/2005/8/quickstyle/simple5" qsCatId="simple" csTypeId="urn:microsoft.com/office/officeart/2005/8/colors/colorful2" csCatId="colorful"/>
      <dgm:spPr/>
      <dgm:t>
        <a:bodyPr/>
        <a:lstStyle/>
        <a:p>
          <a:endParaRPr lang="en-US"/>
        </a:p>
      </dgm:t>
    </dgm:pt>
    <dgm:pt modelId="{8A397E55-8BD2-4AFA-98D1-98089E6443F9}">
      <dgm:prSet/>
      <dgm:spPr/>
      <dgm:t>
        <a:bodyPr/>
        <a:lstStyle/>
        <a:p>
          <a:r>
            <a:rPr lang="en-US"/>
            <a:t>The Board dedicates itself to:</a:t>
          </a:r>
        </a:p>
      </dgm:t>
    </dgm:pt>
    <dgm:pt modelId="{3830E594-78CF-413D-8BA0-9F66AE9CCEC2}" type="parTrans" cxnId="{E21AA23C-5CBA-4004-80E2-00FE2E7CB819}">
      <dgm:prSet/>
      <dgm:spPr/>
      <dgm:t>
        <a:bodyPr/>
        <a:lstStyle/>
        <a:p>
          <a:endParaRPr lang="en-US"/>
        </a:p>
      </dgm:t>
    </dgm:pt>
    <dgm:pt modelId="{0D74F779-E99B-4467-830F-AE1C97805CB9}" type="sibTrans" cxnId="{E21AA23C-5CBA-4004-80E2-00FE2E7CB819}">
      <dgm:prSet/>
      <dgm:spPr/>
      <dgm:t>
        <a:bodyPr/>
        <a:lstStyle/>
        <a:p>
          <a:endParaRPr lang="en-US"/>
        </a:p>
      </dgm:t>
    </dgm:pt>
    <dgm:pt modelId="{B8BF9223-E2C5-49C7-B384-2131F64EC848}">
      <dgm:prSet/>
      <dgm:spPr/>
      <dgm:t>
        <a:bodyPr/>
        <a:lstStyle/>
        <a:p>
          <a:r>
            <a:rPr lang="en-US"/>
            <a:t>The establishment of coherent, uniform, and workable environmental standards and regulations that restore, protect, and enhance the quality of Illinois’ environment;</a:t>
          </a:r>
        </a:p>
      </dgm:t>
    </dgm:pt>
    <dgm:pt modelId="{348BC80C-AB4A-4C2C-988D-1E47EC59AC52}" type="parTrans" cxnId="{99211166-E357-4C0D-AE3C-0BE1CC311B33}">
      <dgm:prSet/>
      <dgm:spPr/>
      <dgm:t>
        <a:bodyPr/>
        <a:lstStyle/>
        <a:p>
          <a:endParaRPr lang="en-US"/>
        </a:p>
      </dgm:t>
    </dgm:pt>
    <dgm:pt modelId="{1C86783A-0FE7-422E-8845-783CAA3FEA8A}" type="sibTrans" cxnId="{99211166-E357-4C0D-AE3C-0BE1CC311B33}">
      <dgm:prSet/>
      <dgm:spPr/>
      <dgm:t>
        <a:bodyPr/>
        <a:lstStyle/>
        <a:p>
          <a:endParaRPr lang="en-US"/>
        </a:p>
      </dgm:t>
    </dgm:pt>
    <dgm:pt modelId="{5CE5898F-3B8B-4A81-9C2A-7EAB03F7985F}">
      <dgm:prSet/>
      <dgm:spPr/>
      <dgm:t>
        <a:bodyPr/>
        <a:lstStyle/>
        <a:p>
          <a:r>
            <a:rPr lang="en-US"/>
            <a:t>Impartial decision-making that resolves environmental disputes in a manner that brings to bear technical and legal expertise, public participation, and judicial integrity;</a:t>
          </a:r>
        </a:p>
      </dgm:t>
    </dgm:pt>
    <dgm:pt modelId="{A2AD5C72-9230-47A3-8205-06E79A3DBD49}" type="parTrans" cxnId="{D7C366F1-D0A0-4A82-9914-6CF038B1403C}">
      <dgm:prSet/>
      <dgm:spPr/>
      <dgm:t>
        <a:bodyPr/>
        <a:lstStyle/>
        <a:p>
          <a:endParaRPr lang="en-US"/>
        </a:p>
      </dgm:t>
    </dgm:pt>
    <dgm:pt modelId="{6636AFE2-0220-49DB-84BE-B02EFBBF6877}" type="sibTrans" cxnId="{D7C366F1-D0A0-4A82-9914-6CF038B1403C}">
      <dgm:prSet/>
      <dgm:spPr/>
      <dgm:t>
        <a:bodyPr/>
        <a:lstStyle/>
        <a:p>
          <a:endParaRPr lang="en-US"/>
        </a:p>
      </dgm:t>
    </dgm:pt>
    <dgm:pt modelId="{60C28B49-0636-49B2-AD28-3C18EF62A2D9}">
      <dgm:prSet/>
      <dgm:spPr/>
      <dgm:t>
        <a:bodyPr/>
        <a:lstStyle/>
        <a:p>
          <a:r>
            <a:rPr lang="en-US"/>
            <a:t>Government leadership and public policy guidance for the protection and preservation of Illinois’ environment and natural resources, so that they can be enjoyed by future generations of Illinoisans.</a:t>
          </a:r>
        </a:p>
      </dgm:t>
    </dgm:pt>
    <dgm:pt modelId="{69279ED0-137C-4279-8D0F-5372013270F4}" type="parTrans" cxnId="{8442E073-B7BF-48BD-B2A3-98E54501B3D1}">
      <dgm:prSet/>
      <dgm:spPr/>
      <dgm:t>
        <a:bodyPr/>
        <a:lstStyle/>
        <a:p>
          <a:endParaRPr lang="en-US"/>
        </a:p>
      </dgm:t>
    </dgm:pt>
    <dgm:pt modelId="{F12EE2A5-CC4C-4549-9468-ED13E0069774}" type="sibTrans" cxnId="{8442E073-B7BF-48BD-B2A3-98E54501B3D1}">
      <dgm:prSet/>
      <dgm:spPr/>
      <dgm:t>
        <a:bodyPr/>
        <a:lstStyle/>
        <a:p>
          <a:endParaRPr lang="en-US"/>
        </a:p>
      </dgm:t>
    </dgm:pt>
    <dgm:pt modelId="{822DCCCD-83D8-484E-A4D8-D7ABC804BCB9}" type="pres">
      <dgm:prSet presAssocID="{08A5B06A-4635-4A68-91CF-1DA3A481A0DF}" presName="linear" presStyleCnt="0">
        <dgm:presLayoutVars>
          <dgm:animLvl val="lvl"/>
          <dgm:resizeHandles val="exact"/>
        </dgm:presLayoutVars>
      </dgm:prSet>
      <dgm:spPr/>
    </dgm:pt>
    <dgm:pt modelId="{C6392B68-8A2A-40C7-8B6C-C00260429154}" type="pres">
      <dgm:prSet presAssocID="{8A397E55-8BD2-4AFA-98D1-98089E6443F9}" presName="parentText" presStyleLbl="node1" presStyleIdx="0" presStyleCnt="1">
        <dgm:presLayoutVars>
          <dgm:chMax val="0"/>
          <dgm:bulletEnabled val="1"/>
        </dgm:presLayoutVars>
      </dgm:prSet>
      <dgm:spPr/>
    </dgm:pt>
    <dgm:pt modelId="{F67AC489-BB22-4AEF-AACC-B2969D34FB69}" type="pres">
      <dgm:prSet presAssocID="{8A397E55-8BD2-4AFA-98D1-98089E6443F9}" presName="childText" presStyleLbl="revTx" presStyleIdx="0" presStyleCnt="1">
        <dgm:presLayoutVars>
          <dgm:bulletEnabled val="1"/>
        </dgm:presLayoutVars>
      </dgm:prSet>
      <dgm:spPr/>
    </dgm:pt>
  </dgm:ptLst>
  <dgm:cxnLst>
    <dgm:cxn modelId="{CE2BE33A-B240-40B4-A0A5-5D6FF5A655E4}" type="presOf" srcId="{08A5B06A-4635-4A68-91CF-1DA3A481A0DF}" destId="{822DCCCD-83D8-484E-A4D8-D7ABC804BCB9}" srcOrd="0" destOrd="0" presId="urn:microsoft.com/office/officeart/2005/8/layout/vList2"/>
    <dgm:cxn modelId="{E21AA23C-5CBA-4004-80E2-00FE2E7CB819}" srcId="{08A5B06A-4635-4A68-91CF-1DA3A481A0DF}" destId="{8A397E55-8BD2-4AFA-98D1-98089E6443F9}" srcOrd="0" destOrd="0" parTransId="{3830E594-78CF-413D-8BA0-9F66AE9CCEC2}" sibTransId="{0D74F779-E99B-4467-830F-AE1C97805CB9}"/>
    <dgm:cxn modelId="{99211166-E357-4C0D-AE3C-0BE1CC311B33}" srcId="{8A397E55-8BD2-4AFA-98D1-98089E6443F9}" destId="{B8BF9223-E2C5-49C7-B384-2131F64EC848}" srcOrd="0" destOrd="0" parTransId="{348BC80C-AB4A-4C2C-988D-1E47EC59AC52}" sibTransId="{1C86783A-0FE7-422E-8845-783CAA3FEA8A}"/>
    <dgm:cxn modelId="{6F4FA747-709D-4D2F-8F53-FC37D666F1F8}" type="presOf" srcId="{B8BF9223-E2C5-49C7-B384-2131F64EC848}" destId="{F67AC489-BB22-4AEF-AACC-B2969D34FB69}" srcOrd="0" destOrd="0" presId="urn:microsoft.com/office/officeart/2005/8/layout/vList2"/>
    <dgm:cxn modelId="{8442E073-B7BF-48BD-B2A3-98E54501B3D1}" srcId="{8A397E55-8BD2-4AFA-98D1-98089E6443F9}" destId="{60C28B49-0636-49B2-AD28-3C18EF62A2D9}" srcOrd="2" destOrd="0" parTransId="{69279ED0-137C-4279-8D0F-5372013270F4}" sibTransId="{F12EE2A5-CC4C-4549-9468-ED13E0069774}"/>
    <dgm:cxn modelId="{B09102AF-E93E-485D-8386-4763B1FA2399}" type="presOf" srcId="{8A397E55-8BD2-4AFA-98D1-98089E6443F9}" destId="{C6392B68-8A2A-40C7-8B6C-C00260429154}" srcOrd="0" destOrd="0" presId="urn:microsoft.com/office/officeart/2005/8/layout/vList2"/>
    <dgm:cxn modelId="{8A6472CA-3E6D-4859-B21D-36F550FE48E8}" type="presOf" srcId="{5CE5898F-3B8B-4A81-9C2A-7EAB03F7985F}" destId="{F67AC489-BB22-4AEF-AACC-B2969D34FB69}" srcOrd="0" destOrd="1" presId="urn:microsoft.com/office/officeart/2005/8/layout/vList2"/>
    <dgm:cxn modelId="{0684C1E2-0F6F-41EC-A439-89BA1CC39F24}" type="presOf" srcId="{60C28B49-0636-49B2-AD28-3C18EF62A2D9}" destId="{F67AC489-BB22-4AEF-AACC-B2969D34FB69}" srcOrd="0" destOrd="2" presId="urn:microsoft.com/office/officeart/2005/8/layout/vList2"/>
    <dgm:cxn modelId="{D7C366F1-D0A0-4A82-9914-6CF038B1403C}" srcId="{8A397E55-8BD2-4AFA-98D1-98089E6443F9}" destId="{5CE5898F-3B8B-4A81-9C2A-7EAB03F7985F}" srcOrd="1" destOrd="0" parTransId="{A2AD5C72-9230-47A3-8205-06E79A3DBD49}" sibTransId="{6636AFE2-0220-49DB-84BE-B02EFBBF6877}"/>
    <dgm:cxn modelId="{EE38C227-CD93-4EE5-9FA5-51268972E148}" type="presParOf" srcId="{822DCCCD-83D8-484E-A4D8-D7ABC804BCB9}" destId="{C6392B68-8A2A-40C7-8B6C-C00260429154}" srcOrd="0" destOrd="0" presId="urn:microsoft.com/office/officeart/2005/8/layout/vList2"/>
    <dgm:cxn modelId="{7DEFD9AA-9D04-48DF-91CB-29BAF97D8640}" type="presParOf" srcId="{822DCCCD-83D8-484E-A4D8-D7ABC804BCB9}" destId="{F67AC489-BB22-4AEF-AACC-B2969D34FB69}"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14400FD-555F-4F6A-8208-92F1CBF77DB7}"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31E25386-85AB-4A3F-89E4-A4E64BECBBF8}">
      <dgm:prSet/>
      <dgm:spPr/>
      <dgm:t>
        <a:bodyPr/>
        <a:lstStyle/>
        <a:p>
          <a:r>
            <a:rPr lang="en-US" dirty="0"/>
            <a:t>Adding 10 new chemical constituents</a:t>
          </a:r>
        </a:p>
      </dgm:t>
    </dgm:pt>
    <dgm:pt modelId="{92FBA0D7-59C3-4B4E-B0A0-01E55A788B94}" type="parTrans" cxnId="{5B7186E3-674B-4B86-B697-CF9E08900E80}">
      <dgm:prSet/>
      <dgm:spPr/>
      <dgm:t>
        <a:bodyPr/>
        <a:lstStyle/>
        <a:p>
          <a:endParaRPr lang="en-US"/>
        </a:p>
      </dgm:t>
    </dgm:pt>
    <dgm:pt modelId="{2A8AFBFC-BC3B-4C46-9559-1DADC78AD047}" type="sibTrans" cxnId="{5B7186E3-674B-4B86-B697-CF9E08900E80}">
      <dgm:prSet/>
      <dgm:spPr/>
      <dgm:t>
        <a:bodyPr/>
        <a:lstStyle/>
        <a:p>
          <a:endParaRPr lang="en-US"/>
        </a:p>
      </dgm:t>
    </dgm:pt>
    <dgm:pt modelId="{1F7B1319-5E19-4F14-833D-F2380F580C47}">
      <dgm:prSet/>
      <dgm:spPr/>
      <dgm:t>
        <a:bodyPr/>
        <a:lstStyle/>
        <a:p>
          <a:r>
            <a:rPr lang="en-US"/>
            <a:t>Adding 3 new atrazine metabolites (herbicides) </a:t>
          </a:r>
        </a:p>
      </dgm:t>
    </dgm:pt>
    <dgm:pt modelId="{559ECF52-97F8-41AD-8C3F-704B02B40FC7}" type="parTrans" cxnId="{51C8DF61-091D-4A23-ACBC-864EBA520D48}">
      <dgm:prSet/>
      <dgm:spPr/>
      <dgm:t>
        <a:bodyPr/>
        <a:lstStyle/>
        <a:p>
          <a:endParaRPr lang="en-US"/>
        </a:p>
      </dgm:t>
    </dgm:pt>
    <dgm:pt modelId="{B06245D5-B00A-43E5-B19B-96F8C60EEFF4}" type="sibTrans" cxnId="{51C8DF61-091D-4A23-ACBC-864EBA520D48}">
      <dgm:prSet/>
      <dgm:spPr/>
      <dgm:t>
        <a:bodyPr/>
        <a:lstStyle/>
        <a:p>
          <a:endParaRPr lang="en-US"/>
        </a:p>
      </dgm:t>
    </dgm:pt>
    <dgm:pt modelId="{0F4DB439-F563-4750-848B-7489DA3EC140}">
      <dgm:prSet/>
      <dgm:spPr/>
      <dgm:t>
        <a:bodyPr/>
        <a:lstStyle/>
        <a:p>
          <a:r>
            <a:rPr lang="en-US" dirty="0"/>
            <a:t>Updating procedures for selecting toxicity values when no Maximum Contaminant Level (MCL) is available </a:t>
          </a:r>
        </a:p>
      </dgm:t>
    </dgm:pt>
    <dgm:pt modelId="{C6D38EBD-26C7-43C3-9310-21ECA67DAACC}" type="parTrans" cxnId="{259AF6BF-D077-4E0B-ABF7-47A243382C12}">
      <dgm:prSet/>
      <dgm:spPr/>
      <dgm:t>
        <a:bodyPr/>
        <a:lstStyle/>
        <a:p>
          <a:endParaRPr lang="en-US"/>
        </a:p>
      </dgm:t>
    </dgm:pt>
    <dgm:pt modelId="{FFBF6EEA-6806-4E71-9A75-8A9C80DF6C19}" type="sibTrans" cxnId="{259AF6BF-D077-4E0B-ABF7-47A243382C12}">
      <dgm:prSet/>
      <dgm:spPr/>
      <dgm:t>
        <a:bodyPr/>
        <a:lstStyle/>
        <a:p>
          <a:endParaRPr lang="en-US"/>
        </a:p>
      </dgm:t>
    </dgm:pt>
    <dgm:pt modelId="{5DFEE669-224A-4D1E-9B2E-EE92B53B1152}">
      <dgm:prSet/>
      <dgm:spPr/>
      <dgm:t>
        <a:bodyPr/>
        <a:lstStyle/>
        <a:p>
          <a:r>
            <a:rPr lang="en-US"/>
            <a:t>New site-specific groundwater standards for designated Class III Special Resource Groundwater </a:t>
          </a:r>
        </a:p>
      </dgm:t>
    </dgm:pt>
    <dgm:pt modelId="{A0533B89-D9CC-4355-BE2B-7DD01E3AD7A3}" type="parTrans" cxnId="{CF7F2A48-15A5-4A13-9EDB-A4736B401ACF}">
      <dgm:prSet/>
      <dgm:spPr/>
      <dgm:t>
        <a:bodyPr/>
        <a:lstStyle/>
        <a:p>
          <a:endParaRPr lang="en-US"/>
        </a:p>
      </dgm:t>
    </dgm:pt>
    <dgm:pt modelId="{3E154274-8EF7-4F80-BB7C-8D19317BE03A}" type="sibTrans" cxnId="{CF7F2A48-15A5-4A13-9EDB-A4736B401ACF}">
      <dgm:prSet/>
      <dgm:spPr/>
      <dgm:t>
        <a:bodyPr/>
        <a:lstStyle/>
        <a:p>
          <a:endParaRPr lang="en-US"/>
        </a:p>
      </dgm:t>
    </dgm:pt>
    <dgm:pt modelId="{919956DD-7878-4465-ADFD-10EF51882323}">
      <dgm:prSet/>
      <dgm:spPr/>
      <dgm:t>
        <a:bodyPr/>
        <a:lstStyle/>
        <a:p>
          <a:r>
            <a:rPr lang="en-US" dirty="0"/>
            <a:t>Removing permeameter to determine hydraulic conductivity</a:t>
          </a:r>
        </a:p>
      </dgm:t>
    </dgm:pt>
    <dgm:pt modelId="{7B3F1F49-C174-411C-AFA8-45B99575B119}" type="parTrans" cxnId="{8F8F9748-41F6-42AD-95A9-33E30AEC1D46}">
      <dgm:prSet/>
      <dgm:spPr/>
      <dgm:t>
        <a:bodyPr/>
        <a:lstStyle/>
        <a:p>
          <a:endParaRPr lang="en-US"/>
        </a:p>
      </dgm:t>
    </dgm:pt>
    <dgm:pt modelId="{D7B79B4E-2314-4428-8F61-08F3C6687AD4}" type="sibTrans" cxnId="{8F8F9748-41F6-42AD-95A9-33E30AEC1D46}">
      <dgm:prSet/>
      <dgm:spPr/>
      <dgm:t>
        <a:bodyPr/>
        <a:lstStyle/>
        <a:p>
          <a:endParaRPr lang="en-US"/>
        </a:p>
      </dgm:t>
    </dgm:pt>
    <dgm:pt modelId="{C348C378-758F-40F9-BFD8-29E239C054FD}">
      <dgm:prSet/>
      <dgm:spPr>
        <a:solidFill>
          <a:schemeClr val="accent1">
            <a:lumMod val="75000"/>
          </a:schemeClr>
        </a:solidFill>
      </dgm:spPr>
      <dgm:t>
        <a:bodyPr/>
        <a:lstStyle/>
        <a:p>
          <a:r>
            <a:rPr lang="en-US" dirty="0"/>
            <a:t>Revising standards for</a:t>
          </a:r>
        </a:p>
        <a:p>
          <a:r>
            <a:rPr lang="en-US" dirty="0"/>
            <a:t>39 chemical constituents   </a:t>
          </a:r>
        </a:p>
      </dgm:t>
    </dgm:pt>
    <dgm:pt modelId="{00D7EDA1-6EB9-4C7D-BF7E-FCC880C14703}" type="parTrans" cxnId="{9ACEF4C3-7DA8-407D-8107-835B9A1F90BB}">
      <dgm:prSet/>
      <dgm:spPr/>
      <dgm:t>
        <a:bodyPr/>
        <a:lstStyle/>
        <a:p>
          <a:endParaRPr lang="en-US"/>
        </a:p>
      </dgm:t>
    </dgm:pt>
    <dgm:pt modelId="{984336CB-4288-4A19-883E-41D586466D06}" type="sibTrans" cxnId="{9ACEF4C3-7DA8-407D-8107-835B9A1F90BB}">
      <dgm:prSet/>
      <dgm:spPr/>
      <dgm:t>
        <a:bodyPr/>
        <a:lstStyle/>
        <a:p>
          <a:endParaRPr lang="en-US"/>
        </a:p>
      </dgm:t>
    </dgm:pt>
    <dgm:pt modelId="{8877164F-FA9B-463F-AE45-840085710B86}" type="pres">
      <dgm:prSet presAssocID="{E14400FD-555F-4F6A-8208-92F1CBF77DB7}" presName="diagram" presStyleCnt="0">
        <dgm:presLayoutVars>
          <dgm:dir/>
          <dgm:resizeHandles val="exact"/>
        </dgm:presLayoutVars>
      </dgm:prSet>
      <dgm:spPr/>
    </dgm:pt>
    <dgm:pt modelId="{A0E4987A-7547-42E4-AB9F-14C400BA28ED}" type="pres">
      <dgm:prSet presAssocID="{31E25386-85AB-4A3F-89E4-A4E64BECBBF8}" presName="node" presStyleLbl="node1" presStyleIdx="0" presStyleCnt="6">
        <dgm:presLayoutVars>
          <dgm:bulletEnabled val="1"/>
        </dgm:presLayoutVars>
      </dgm:prSet>
      <dgm:spPr/>
    </dgm:pt>
    <dgm:pt modelId="{CC8EF481-136C-4E06-9C37-0E8145A996F4}" type="pres">
      <dgm:prSet presAssocID="{2A8AFBFC-BC3B-4C46-9559-1DADC78AD047}" presName="sibTrans" presStyleCnt="0"/>
      <dgm:spPr/>
    </dgm:pt>
    <dgm:pt modelId="{45496C83-3975-4AA0-9DAC-2771E5CC6700}" type="pres">
      <dgm:prSet presAssocID="{1F7B1319-5E19-4F14-833D-F2380F580C47}" presName="node" presStyleLbl="node1" presStyleIdx="1" presStyleCnt="6">
        <dgm:presLayoutVars>
          <dgm:bulletEnabled val="1"/>
        </dgm:presLayoutVars>
      </dgm:prSet>
      <dgm:spPr/>
    </dgm:pt>
    <dgm:pt modelId="{B62963C3-24C9-42CF-8FEB-F1566C5EBEA7}" type="pres">
      <dgm:prSet presAssocID="{B06245D5-B00A-43E5-B19B-96F8C60EEFF4}" presName="sibTrans" presStyleCnt="0"/>
      <dgm:spPr/>
    </dgm:pt>
    <dgm:pt modelId="{B766851E-CB6A-4DBA-9E89-B72B06801324}" type="pres">
      <dgm:prSet presAssocID="{0F4DB439-F563-4750-848B-7489DA3EC140}" presName="node" presStyleLbl="node1" presStyleIdx="2" presStyleCnt="6" custLinFactX="-100000" custLinFactY="10213" custLinFactNeighborX="-118391" custLinFactNeighborY="100000">
        <dgm:presLayoutVars>
          <dgm:bulletEnabled val="1"/>
        </dgm:presLayoutVars>
      </dgm:prSet>
      <dgm:spPr/>
    </dgm:pt>
    <dgm:pt modelId="{70166BFA-66EF-4095-90A9-F811D8244E5C}" type="pres">
      <dgm:prSet presAssocID="{FFBF6EEA-6806-4E71-9A75-8A9C80DF6C19}" presName="sibTrans" presStyleCnt="0"/>
      <dgm:spPr/>
    </dgm:pt>
    <dgm:pt modelId="{505612BC-E361-4F0B-9D5D-B2D9EC4E1172}" type="pres">
      <dgm:prSet presAssocID="{5DFEE669-224A-4D1E-9B2E-EE92B53B1152}" presName="node" presStyleLbl="node1" presStyleIdx="3" presStyleCnt="6" custLinFactX="9886" custLinFactNeighborX="100000" custLinFactNeighborY="-6217">
        <dgm:presLayoutVars>
          <dgm:bulletEnabled val="1"/>
        </dgm:presLayoutVars>
      </dgm:prSet>
      <dgm:spPr/>
    </dgm:pt>
    <dgm:pt modelId="{4014854F-7DDC-496E-948A-1A3DE91436C9}" type="pres">
      <dgm:prSet presAssocID="{3E154274-8EF7-4F80-BB7C-8D19317BE03A}" presName="sibTrans" presStyleCnt="0"/>
      <dgm:spPr/>
    </dgm:pt>
    <dgm:pt modelId="{109EA785-F212-4A5C-8911-468FB3838BB7}" type="pres">
      <dgm:prSet presAssocID="{919956DD-7878-4465-ADFD-10EF51882323}" presName="node" presStyleLbl="node1" presStyleIdx="4" presStyleCnt="6" custLinFactX="11569" custLinFactNeighborX="100000" custLinFactNeighborY="-4522">
        <dgm:presLayoutVars>
          <dgm:bulletEnabled val="1"/>
        </dgm:presLayoutVars>
      </dgm:prSet>
      <dgm:spPr/>
    </dgm:pt>
    <dgm:pt modelId="{7064CA1F-E9B9-4FFF-8771-259E97A056A6}" type="pres">
      <dgm:prSet presAssocID="{D7B79B4E-2314-4428-8F61-08F3C6687AD4}" presName="sibTrans" presStyleCnt="0"/>
      <dgm:spPr/>
    </dgm:pt>
    <dgm:pt modelId="{1E161069-E285-4763-93F7-FEF0BD73D134}" type="pres">
      <dgm:prSet presAssocID="{C348C378-758F-40F9-BFD8-29E239C054FD}" presName="node" presStyleLbl="node1" presStyleIdx="5" presStyleCnt="6" custLinFactY="-12595" custLinFactNeighborX="3891" custLinFactNeighborY="-100000">
        <dgm:presLayoutVars>
          <dgm:bulletEnabled val="1"/>
        </dgm:presLayoutVars>
      </dgm:prSet>
      <dgm:spPr/>
    </dgm:pt>
  </dgm:ptLst>
  <dgm:cxnLst>
    <dgm:cxn modelId="{8C57010C-436B-4FCC-A0C7-DC47A81313E4}" type="presOf" srcId="{919956DD-7878-4465-ADFD-10EF51882323}" destId="{109EA785-F212-4A5C-8911-468FB3838BB7}" srcOrd="0" destOrd="0" presId="urn:microsoft.com/office/officeart/2005/8/layout/default"/>
    <dgm:cxn modelId="{C073DA36-597F-40C1-B856-6EC3E65FB736}" type="presOf" srcId="{0F4DB439-F563-4750-848B-7489DA3EC140}" destId="{B766851E-CB6A-4DBA-9E89-B72B06801324}" srcOrd="0" destOrd="0" presId="urn:microsoft.com/office/officeart/2005/8/layout/default"/>
    <dgm:cxn modelId="{B492DD3A-0DAA-469C-9382-D568180CCC6D}" type="presOf" srcId="{31E25386-85AB-4A3F-89E4-A4E64BECBBF8}" destId="{A0E4987A-7547-42E4-AB9F-14C400BA28ED}" srcOrd="0" destOrd="0" presId="urn:microsoft.com/office/officeart/2005/8/layout/default"/>
    <dgm:cxn modelId="{51C8DF61-091D-4A23-ACBC-864EBA520D48}" srcId="{E14400FD-555F-4F6A-8208-92F1CBF77DB7}" destId="{1F7B1319-5E19-4F14-833D-F2380F580C47}" srcOrd="1" destOrd="0" parTransId="{559ECF52-97F8-41AD-8C3F-704B02B40FC7}" sibTransId="{B06245D5-B00A-43E5-B19B-96F8C60EEFF4}"/>
    <dgm:cxn modelId="{CF7F2A48-15A5-4A13-9EDB-A4736B401ACF}" srcId="{E14400FD-555F-4F6A-8208-92F1CBF77DB7}" destId="{5DFEE669-224A-4D1E-9B2E-EE92B53B1152}" srcOrd="3" destOrd="0" parTransId="{A0533B89-D9CC-4355-BE2B-7DD01E3AD7A3}" sibTransId="{3E154274-8EF7-4F80-BB7C-8D19317BE03A}"/>
    <dgm:cxn modelId="{8F8F9748-41F6-42AD-95A9-33E30AEC1D46}" srcId="{E14400FD-555F-4F6A-8208-92F1CBF77DB7}" destId="{919956DD-7878-4465-ADFD-10EF51882323}" srcOrd="4" destOrd="0" parTransId="{7B3F1F49-C174-411C-AFA8-45B99575B119}" sibTransId="{D7B79B4E-2314-4428-8F61-08F3C6687AD4}"/>
    <dgm:cxn modelId="{A69D2B75-FDF4-4C85-A280-AA38A791E2B6}" type="presOf" srcId="{E14400FD-555F-4F6A-8208-92F1CBF77DB7}" destId="{8877164F-FA9B-463F-AE45-840085710B86}" srcOrd="0" destOrd="0" presId="urn:microsoft.com/office/officeart/2005/8/layout/default"/>
    <dgm:cxn modelId="{42A56E7C-BFEC-471D-B8BF-A5BD1EE418BB}" type="presOf" srcId="{C348C378-758F-40F9-BFD8-29E239C054FD}" destId="{1E161069-E285-4763-93F7-FEF0BD73D134}" srcOrd="0" destOrd="0" presId="urn:microsoft.com/office/officeart/2005/8/layout/default"/>
    <dgm:cxn modelId="{259AF6BF-D077-4E0B-ABF7-47A243382C12}" srcId="{E14400FD-555F-4F6A-8208-92F1CBF77DB7}" destId="{0F4DB439-F563-4750-848B-7489DA3EC140}" srcOrd="2" destOrd="0" parTransId="{C6D38EBD-26C7-43C3-9310-21ECA67DAACC}" sibTransId="{FFBF6EEA-6806-4E71-9A75-8A9C80DF6C19}"/>
    <dgm:cxn modelId="{9ACEF4C3-7DA8-407D-8107-835B9A1F90BB}" srcId="{E14400FD-555F-4F6A-8208-92F1CBF77DB7}" destId="{C348C378-758F-40F9-BFD8-29E239C054FD}" srcOrd="5" destOrd="0" parTransId="{00D7EDA1-6EB9-4C7D-BF7E-FCC880C14703}" sibTransId="{984336CB-4288-4A19-883E-41D586466D06}"/>
    <dgm:cxn modelId="{30A976CD-0BC0-405D-B25A-7E7584983752}" type="presOf" srcId="{5DFEE669-224A-4D1E-9B2E-EE92B53B1152}" destId="{505612BC-E361-4F0B-9D5D-B2D9EC4E1172}" srcOrd="0" destOrd="0" presId="urn:microsoft.com/office/officeart/2005/8/layout/default"/>
    <dgm:cxn modelId="{9BE119E2-EF27-46E3-A57D-722A3806221F}" type="presOf" srcId="{1F7B1319-5E19-4F14-833D-F2380F580C47}" destId="{45496C83-3975-4AA0-9DAC-2771E5CC6700}" srcOrd="0" destOrd="0" presId="urn:microsoft.com/office/officeart/2005/8/layout/default"/>
    <dgm:cxn modelId="{5B7186E3-674B-4B86-B697-CF9E08900E80}" srcId="{E14400FD-555F-4F6A-8208-92F1CBF77DB7}" destId="{31E25386-85AB-4A3F-89E4-A4E64BECBBF8}" srcOrd="0" destOrd="0" parTransId="{92FBA0D7-59C3-4B4E-B0A0-01E55A788B94}" sibTransId="{2A8AFBFC-BC3B-4C46-9559-1DADC78AD047}"/>
    <dgm:cxn modelId="{3434F8D1-B397-47F8-B475-CBFFCFA24662}" type="presParOf" srcId="{8877164F-FA9B-463F-AE45-840085710B86}" destId="{A0E4987A-7547-42E4-AB9F-14C400BA28ED}" srcOrd="0" destOrd="0" presId="urn:microsoft.com/office/officeart/2005/8/layout/default"/>
    <dgm:cxn modelId="{8585BD96-9D5C-4526-8EB3-5C620D875163}" type="presParOf" srcId="{8877164F-FA9B-463F-AE45-840085710B86}" destId="{CC8EF481-136C-4E06-9C37-0E8145A996F4}" srcOrd="1" destOrd="0" presId="urn:microsoft.com/office/officeart/2005/8/layout/default"/>
    <dgm:cxn modelId="{020E445A-25D6-427D-BB8B-5685B5B706B6}" type="presParOf" srcId="{8877164F-FA9B-463F-AE45-840085710B86}" destId="{45496C83-3975-4AA0-9DAC-2771E5CC6700}" srcOrd="2" destOrd="0" presId="urn:microsoft.com/office/officeart/2005/8/layout/default"/>
    <dgm:cxn modelId="{0D864419-B0B1-4EC6-818C-C7CC0D9955BA}" type="presParOf" srcId="{8877164F-FA9B-463F-AE45-840085710B86}" destId="{B62963C3-24C9-42CF-8FEB-F1566C5EBEA7}" srcOrd="3" destOrd="0" presId="urn:microsoft.com/office/officeart/2005/8/layout/default"/>
    <dgm:cxn modelId="{23AD1D9D-F249-4136-A1AE-9D79E00C92D9}" type="presParOf" srcId="{8877164F-FA9B-463F-AE45-840085710B86}" destId="{B766851E-CB6A-4DBA-9E89-B72B06801324}" srcOrd="4" destOrd="0" presId="urn:microsoft.com/office/officeart/2005/8/layout/default"/>
    <dgm:cxn modelId="{01D1A4E6-9734-494D-8B90-B92871CADB46}" type="presParOf" srcId="{8877164F-FA9B-463F-AE45-840085710B86}" destId="{70166BFA-66EF-4095-90A9-F811D8244E5C}" srcOrd="5" destOrd="0" presId="urn:microsoft.com/office/officeart/2005/8/layout/default"/>
    <dgm:cxn modelId="{03B2EA82-6348-4234-BA66-63A5A20BAA54}" type="presParOf" srcId="{8877164F-FA9B-463F-AE45-840085710B86}" destId="{505612BC-E361-4F0B-9D5D-B2D9EC4E1172}" srcOrd="6" destOrd="0" presId="urn:microsoft.com/office/officeart/2005/8/layout/default"/>
    <dgm:cxn modelId="{33B481AF-4482-432A-B686-E3E8395D599F}" type="presParOf" srcId="{8877164F-FA9B-463F-AE45-840085710B86}" destId="{4014854F-7DDC-496E-948A-1A3DE91436C9}" srcOrd="7" destOrd="0" presId="urn:microsoft.com/office/officeart/2005/8/layout/default"/>
    <dgm:cxn modelId="{9D9CAD5D-7827-42AE-9839-FE765E688252}" type="presParOf" srcId="{8877164F-FA9B-463F-AE45-840085710B86}" destId="{109EA785-F212-4A5C-8911-468FB3838BB7}" srcOrd="8" destOrd="0" presId="urn:microsoft.com/office/officeart/2005/8/layout/default"/>
    <dgm:cxn modelId="{40B62B73-56C9-4BFE-86E5-96C3D0B5537C}" type="presParOf" srcId="{8877164F-FA9B-463F-AE45-840085710B86}" destId="{7064CA1F-E9B9-4FFF-8771-259E97A056A6}" srcOrd="9" destOrd="0" presId="urn:microsoft.com/office/officeart/2005/8/layout/default"/>
    <dgm:cxn modelId="{7636FF2B-E0CB-4FF0-9EBC-3E63A667528D}" type="presParOf" srcId="{8877164F-FA9B-463F-AE45-840085710B86}" destId="{1E161069-E285-4763-93F7-FEF0BD73D134}"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397BD6F-2AFD-4BEB-ADC5-E6AD18C560EC}" type="doc">
      <dgm:prSet loTypeId="urn:microsoft.com/office/officeart/2005/8/layout/chevron2" loCatId="process" qsTypeId="urn:microsoft.com/office/officeart/2005/8/quickstyle/simple5" qsCatId="simple" csTypeId="urn:microsoft.com/office/officeart/2005/8/colors/colorful1" csCatId="colorful" phldr="1"/>
      <dgm:spPr/>
      <dgm:t>
        <a:bodyPr/>
        <a:lstStyle/>
        <a:p>
          <a:endParaRPr lang="en-US"/>
        </a:p>
      </dgm:t>
    </dgm:pt>
    <dgm:pt modelId="{D2021BC1-6011-4400-AA0C-9A6EAB5E3243}">
      <dgm:prSet/>
      <dgm:spPr/>
      <dgm:t>
        <a:bodyPr/>
        <a:lstStyle/>
        <a:p>
          <a:r>
            <a:rPr lang="en-US"/>
            <a:t>Adding new definitions,</a:t>
          </a:r>
        </a:p>
      </dgm:t>
    </dgm:pt>
    <dgm:pt modelId="{FCB52949-6C19-4E86-A5BA-DF83DD997750}" type="parTrans" cxnId="{D4D7F93C-CA2A-41BC-8AE4-142EC16B753E}">
      <dgm:prSet/>
      <dgm:spPr/>
      <dgm:t>
        <a:bodyPr/>
        <a:lstStyle/>
        <a:p>
          <a:endParaRPr lang="en-US"/>
        </a:p>
      </dgm:t>
    </dgm:pt>
    <dgm:pt modelId="{E42408AC-9260-4E58-932B-962BC64C37C3}" type="sibTrans" cxnId="{D4D7F93C-CA2A-41BC-8AE4-142EC16B753E}">
      <dgm:prSet/>
      <dgm:spPr/>
      <dgm:t>
        <a:bodyPr/>
        <a:lstStyle/>
        <a:p>
          <a:endParaRPr lang="en-US"/>
        </a:p>
      </dgm:t>
    </dgm:pt>
    <dgm:pt modelId="{37D81B37-C124-4204-BB2F-EC02C290A8EC}">
      <dgm:prSet/>
      <dgm:spPr/>
      <dgm:t>
        <a:bodyPr/>
        <a:lstStyle/>
        <a:p>
          <a:r>
            <a:rPr lang="en-US"/>
            <a:t>Chemical Abstract Service Numbers, system used to I.D. chemical constituents</a:t>
          </a:r>
        </a:p>
      </dgm:t>
    </dgm:pt>
    <dgm:pt modelId="{9E31255E-211A-4AEF-9FC0-973BBD4ABC33}" type="parTrans" cxnId="{14A7E0B2-430A-428F-9938-F339B7B3BE4B}">
      <dgm:prSet/>
      <dgm:spPr/>
      <dgm:t>
        <a:bodyPr/>
        <a:lstStyle/>
        <a:p>
          <a:endParaRPr lang="en-US"/>
        </a:p>
      </dgm:t>
    </dgm:pt>
    <dgm:pt modelId="{D0C408D7-4F58-4213-A567-9E9869B68094}" type="sibTrans" cxnId="{14A7E0B2-430A-428F-9938-F339B7B3BE4B}">
      <dgm:prSet/>
      <dgm:spPr/>
      <dgm:t>
        <a:bodyPr/>
        <a:lstStyle/>
        <a:p>
          <a:endParaRPr lang="en-US"/>
        </a:p>
      </dgm:t>
    </dgm:pt>
    <dgm:pt modelId="{2DDAB329-B562-4241-B26A-BE8A28E58BFE}">
      <dgm:prSet/>
      <dgm:spPr/>
      <dgm:t>
        <a:bodyPr/>
        <a:lstStyle/>
        <a:p>
          <a:r>
            <a:rPr lang="en-US" dirty="0"/>
            <a:t>Lower Limit of Quantitation (LLOQ) </a:t>
          </a:r>
        </a:p>
      </dgm:t>
    </dgm:pt>
    <dgm:pt modelId="{9F59B293-44C2-4421-8475-5730FE062FBC}" type="parTrans" cxnId="{3DDC08EF-FAA5-4435-977A-93628755AE8B}">
      <dgm:prSet/>
      <dgm:spPr/>
      <dgm:t>
        <a:bodyPr/>
        <a:lstStyle/>
        <a:p>
          <a:endParaRPr lang="en-US"/>
        </a:p>
      </dgm:t>
    </dgm:pt>
    <dgm:pt modelId="{A692DCFA-D900-46F2-835D-B30E4E284A46}" type="sibTrans" cxnId="{3DDC08EF-FAA5-4435-977A-93628755AE8B}">
      <dgm:prSet/>
      <dgm:spPr/>
      <dgm:t>
        <a:bodyPr/>
        <a:lstStyle/>
        <a:p>
          <a:endParaRPr lang="en-US"/>
        </a:p>
      </dgm:t>
    </dgm:pt>
    <dgm:pt modelId="{E62A5D70-5D9F-4BDA-B4D7-95F1BDE376EE}">
      <dgm:prSet/>
      <dgm:spPr/>
      <dgm:t>
        <a:bodyPr/>
        <a:lstStyle/>
        <a:p>
          <a:r>
            <a:rPr lang="en-US" dirty="0"/>
            <a:t>Lowest Concentration Minimum Reporting Level (LCMRL) </a:t>
          </a:r>
        </a:p>
      </dgm:t>
    </dgm:pt>
    <dgm:pt modelId="{9C6BAC35-3C9E-4205-AAF3-4A67BEFBDECD}" type="parTrans" cxnId="{CD20E5E4-9C92-4011-98E6-9E2EA051A90C}">
      <dgm:prSet/>
      <dgm:spPr/>
      <dgm:t>
        <a:bodyPr/>
        <a:lstStyle/>
        <a:p>
          <a:endParaRPr lang="en-US"/>
        </a:p>
      </dgm:t>
    </dgm:pt>
    <dgm:pt modelId="{3D82E260-4B1A-4DD9-904E-37D5E6E19B9E}" type="sibTrans" cxnId="{CD20E5E4-9C92-4011-98E6-9E2EA051A90C}">
      <dgm:prSet/>
      <dgm:spPr/>
      <dgm:t>
        <a:bodyPr/>
        <a:lstStyle/>
        <a:p>
          <a:endParaRPr lang="en-US"/>
        </a:p>
      </dgm:t>
    </dgm:pt>
    <dgm:pt modelId="{F9BA71EF-6FE5-4211-B052-CBB40B697357}">
      <dgm:prSet/>
      <dgm:spPr/>
      <dgm:t>
        <a:bodyPr/>
        <a:lstStyle/>
        <a:p>
          <a:r>
            <a:rPr lang="en-US"/>
            <a:t>Mutagen</a:t>
          </a:r>
        </a:p>
      </dgm:t>
    </dgm:pt>
    <dgm:pt modelId="{E5EBB23C-C93F-4C5C-AB55-3EA3A0810FBB}" type="parTrans" cxnId="{C7D4E327-9111-492F-A652-0854DF91F3F1}">
      <dgm:prSet/>
      <dgm:spPr/>
      <dgm:t>
        <a:bodyPr/>
        <a:lstStyle/>
        <a:p>
          <a:endParaRPr lang="en-US"/>
        </a:p>
      </dgm:t>
    </dgm:pt>
    <dgm:pt modelId="{98ED8130-5757-44D3-9F21-DC095AD4A0F3}" type="sibTrans" cxnId="{C7D4E327-9111-492F-A652-0854DF91F3F1}">
      <dgm:prSet/>
      <dgm:spPr/>
      <dgm:t>
        <a:bodyPr/>
        <a:lstStyle/>
        <a:p>
          <a:endParaRPr lang="en-US"/>
        </a:p>
      </dgm:t>
    </dgm:pt>
    <dgm:pt modelId="{34DD58EF-BB7E-4E7A-9AA4-C4DC771F5C98}">
      <dgm:prSet/>
      <dgm:spPr/>
      <dgm:t>
        <a:bodyPr/>
        <a:lstStyle/>
        <a:p>
          <a:r>
            <a:rPr lang="en-US" dirty="0"/>
            <a:t>Carcinogen </a:t>
          </a:r>
          <a:endParaRPr lang="en-US" strike="sngStrike" dirty="0"/>
        </a:p>
      </dgm:t>
    </dgm:pt>
    <dgm:pt modelId="{4AB0430D-E03F-47C4-85D4-056C20F5D129}" type="parTrans" cxnId="{8740AF66-147C-4D95-A56E-4AD025E9148B}">
      <dgm:prSet/>
      <dgm:spPr/>
      <dgm:t>
        <a:bodyPr/>
        <a:lstStyle/>
        <a:p>
          <a:endParaRPr lang="en-US"/>
        </a:p>
      </dgm:t>
    </dgm:pt>
    <dgm:pt modelId="{1B644F08-9094-4DCC-8378-0FF5714C11E3}" type="sibTrans" cxnId="{8740AF66-147C-4D95-A56E-4AD025E9148B}">
      <dgm:prSet/>
      <dgm:spPr/>
      <dgm:t>
        <a:bodyPr/>
        <a:lstStyle/>
        <a:p>
          <a:endParaRPr lang="en-US"/>
        </a:p>
      </dgm:t>
    </dgm:pt>
    <dgm:pt modelId="{88ADB3CA-5EA6-477D-AE7A-4B5BE18541D5}">
      <dgm:prSet/>
      <dgm:spPr/>
      <dgm:t>
        <a:bodyPr/>
        <a:lstStyle/>
        <a:p>
          <a:r>
            <a:rPr lang="en-US" dirty="0"/>
            <a:t>Detection (in relation to testing methods)</a:t>
          </a:r>
        </a:p>
      </dgm:t>
    </dgm:pt>
    <dgm:pt modelId="{B979B986-EF4C-493E-ABA4-D23B4BD62420}" type="parTrans" cxnId="{32685BCE-84B0-44C7-BCC4-5070567D9319}">
      <dgm:prSet/>
      <dgm:spPr/>
      <dgm:t>
        <a:bodyPr/>
        <a:lstStyle/>
        <a:p>
          <a:endParaRPr lang="en-US"/>
        </a:p>
      </dgm:t>
    </dgm:pt>
    <dgm:pt modelId="{AC2005DB-5E6D-400A-B353-0411ABDBCF3B}" type="sibTrans" cxnId="{32685BCE-84B0-44C7-BCC4-5070567D9319}">
      <dgm:prSet/>
      <dgm:spPr/>
      <dgm:t>
        <a:bodyPr/>
        <a:lstStyle/>
        <a:p>
          <a:endParaRPr lang="en-US"/>
        </a:p>
      </dgm:t>
    </dgm:pt>
    <dgm:pt modelId="{5437DFF2-200D-4162-B32D-A55BBF0463E5}">
      <dgm:prSet/>
      <dgm:spPr/>
      <dgm:t>
        <a:bodyPr/>
        <a:lstStyle/>
        <a:p>
          <a:r>
            <a:rPr lang="en-US"/>
            <a:t>Removal of Practical Quantitation Level (PQL); replaced by LLOQ/LCMRL</a:t>
          </a:r>
        </a:p>
      </dgm:t>
    </dgm:pt>
    <dgm:pt modelId="{519B22F4-D45E-411A-B004-7CCD44A9B241}" type="parTrans" cxnId="{69CC40DD-B7DF-4BBD-A76D-670415E14E43}">
      <dgm:prSet/>
      <dgm:spPr/>
      <dgm:t>
        <a:bodyPr/>
        <a:lstStyle/>
        <a:p>
          <a:endParaRPr lang="en-US"/>
        </a:p>
      </dgm:t>
    </dgm:pt>
    <dgm:pt modelId="{F1FADD4A-19AF-401B-8FAD-6290115FC3FE}" type="sibTrans" cxnId="{69CC40DD-B7DF-4BBD-A76D-670415E14E43}">
      <dgm:prSet/>
      <dgm:spPr/>
      <dgm:t>
        <a:bodyPr/>
        <a:lstStyle/>
        <a:p>
          <a:endParaRPr lang="en-US"/>
        </a:p>
      </dgm:t>
    </dgm:pt>
    <dgm:pt modelId="{74590EA0-03C9-40B4-8C08-C7047BB44D07}">
      <dgm:prSet/>
      <dgm:spPr/>
      <dgm:t>
        <a:bodyPr/>
        <a:lstStyle/>
        <a:p>
          <a:r>
            <a:rPr lang="en-US" dirty="0"/>
            <a:t>Human Threshold Toxicant Advisory Concentration (HTTAC) and Human </a:t>
          </a:r>
          <a:r>
            <a:rPr lang="en-US" dirty="0" err="1"/>
            <a:t>Nonthreshold</a:t>
          </a:r>
          <a:r>
            <a:rPr lang="en-US" dirty="0"/>
            <a:t> Toxicant Advisory Concentration (HNTAC) in the absence of MCLs</a:t>
          </a:r>
        </a:p>
      </dgm:t>
    </dgm:pt>
    <dgm:pt modelId="{F86FED58-E4C8-4139-88E8-F1BBBF4DD303}" type="parTrans" cxnId="{92A329DE-AC1F-4E81-BC4F-CD27C1690147}">
      <dgm:prSet/>
      <dgm:spPr/>
      <dgm:t>
        <a:bodyPr/>
        <a:lstStyle/>
        <a:p>
          <a:endParaRPr lang="en-US"/>
        </a:p>
      </dgm:t>
    </dgm:pt>
    <dgm:pt modelId="{ADF24AE6-F586-453C-9AE0-7E857C998DDC}" type="sibTrans" cxnId="{92A329DE-AC1F-4E81-BC4F-CD27C1690147}">
      <dgm:prSet/>
      <dgm:spPr/>
      <dgm:t>
        <a:bodyPr/>
        <a:lstStyle/>
        <a:p>
          <a:endParaRPr lang="en-US"/>
        </a:p>
      </dgm:t>
    </dgm:pt>
    <dgm:pt modelId="{CFB004D3-26B7-438E-AA98-ED7803130DCF}" type="pres">
      <dgm:prSet presAssocID="{5397BD6F-2AFD-4BEB-ADC5-E6AD18C560EC}" presName="linearFlow" presStyleCnt="0">
        <dgm:presLayoutVars>
          <dgm:dir/>
          <dgm:animLvl val="lvl"/>
          <dgm:resizeHandles val="exact"/>
        </dgm:presLayoutVars>
      </dgm:prSet>
      <dgm:spPr/>
    </dgm:pt>
    <dgm:pt modelId="{0210FFE3-0301-4459-9E9A-6EF1B7A4F4A6}" type="pres">
      <dgm:prSet presAssocID="{D2021BC1-6011-4400-AA0C-9A6EAB5E3243}" presName="composite" presStyleCnt="0"/>
      <dgm:spPr/>
    </dgm:pt>
    <dgm:pt modelId="{A1FF2F8F-079A-4E8C-B84C-F857CFE6AF19}" type="pres">
      <dgm:prSet presAssocID="{D2021BC1-6011-4400-AA0C-9A6EAB5E3243}" presName="parentText" presStyleLbl="alignNode1" presStyleIdx="0" presStyleCnt="1">
        <dgm:presLayoutVars>
          <dgm:chMax val="1"/>
          <dgm:bulletEnabled val="1"/>
        </dgm:presLayoutVars>
      </dgm:prSet>
      <dgm:spPr/>
    </dgm:pt>
    <dgm:pt modelId="{E1446942-8104-47F3-AA67-DF4D3B9A92B8}" type="pres">
      <dgm:prSet presAssocID="{D2021BC1-6011-4400-AA0C-9A6EAB5E3243}" presName="descendantText" presStyleLbl="alignAcc1" presStyleIdx="0" presStyleCnt="1">
        <dgm:presLayoutVars>
          <dgm:bulletEnabled val="1"/>
        </dgm:presLayoutVars>
      </dgm:prSet>
      <dgm:spPr/>
    </dgm:pt>
  </dgm:ptLst>
  <dgm:cxnLst>
    <dgm:cxn modelId="{912AF305-CD01-4AA1-84B7-E629B4090EF3}" type="presOf" srcId="{2DDAB329-B562-4241-B26A-BE8A28E58BFE}" destId="{E1446942-8104-47F3-AA67-DF4D3B9A92B8}" srcOrd="0" destOrd="1" presId="urn:microsoft.com/office/officeart/2005/8/layout/chevron2"/>
    <dgm:cxn modelId="{C7D4E327-9111-492F-A652-0854DF91F3F1}" srcId="{D2021BC1-6011-4400-AA0C-9A6EAB5E3243}" destId="{F9BA71EF-6FE5-4211-B052-CBB40B697357}" srcOrd="3" destOrd="0" parTransId="{E5EBB23C-C93F-4C5C-AB55-3EA3A0810FBB}" sibTransId="{98ED8130-5757-44D3-9F21-DC095AD4A0F3}"/>
    <dgm:cxn modelId="{9DCE562A-17D5-43B3-AC58-404F02F1B4A1}" type="presOf" srcId="{E62A5D70-5D9F-4BDA-B4D7-95F1BDE376EE}" destId="{E1446942-8104-47F3-AA67-DF4D3B9A92B8}" srcOrd="0" destOrd="2" presId="urn:microsoft.com/office/officeart/2005/8/layout/chevron2"/>
    <dgm:cxn modelId="{D4D7F93C-CA2A-41BC-8AE4-142EC16B753E}" srcId="{5397BD6F-2AFD-4BEB-ADC5-E6AD18C560EC}" destId="{D2021BC1-6011-4400-AA0C-9A6EAB5E3243}" srcOrd="0" destOrd="0" parTransId="{FCB52949-6C19-4E86-A5BA-DF83DD997750}" sibTransId="{E42408AC-9260-4E58-932B-962BC64C37C3}"/>
    <dgm:cxn modelId="{8740AF66-147C-4D95-A56E-4AD025E9148B}" srcId="{D2021BC1-6011-4400-AA0C-9A6EAB5E3243}" destId="{34DD58EF-BB7E-4E7A-9AA4-C4DC771F5C98}" srcOrd="4" destOrd="0" parTransId="{4AB0430D-E03F-47C4-85D4-056C20F5D129}" sibTransId="{1B644F08-9094-4DCC-8378-0FF5714C11E3}"/>
    <dgm:cxn modelId="{4CAEFB6F-39CE-4532-80BB-1C59F730A75A}" type="presOf" srcId="{5397BD6F-2AFD-4BEB-ADC5-E6AD18C560EC}" destId="{CFB004D3-26B7-438E-AA98-ED7803130DCF}" srcOrd="0" destOrd="0" presId="urn:microsoft.com/office/officeart/2005/8/layout/chevron2"/>
    <dgm:cxn modelId="{B72BC15A-D30A-4ADA-9197-A5F1637B23AA}" type="presOf" srcId="{74590EA0-03C9-40B4-8C08-C7047BB44D07}" destId="{E1446942-8104-47F3-AA67-DF4D3B9A92B8}" srcOrd="0" destOrd="7" presId="urn:microsoft.com/office/officeart/2005/8/layout/chevron2"/>
    <dgm:cxn modelId="{B1F31492-6902-44D3-8E90-6E8FA8984C8E}" type="presOf" srcId="{37D81B37-C124-4204-BB2F-EC02C290A8EC}" destId="{E1446942-8104-47F3-AA67-DF4D3B9A92B8}" srcOrd="0" destOrd="0" presId="urn:microsoft.com/office/officeart/2005/8/layout/chevron2"/>
    <dgm:cxn modelId="{B323169B-33E1-4D22-820B-34FA3247B3E5}" type="presOf" srcId="{34DD58EF-BB7E-4E7A-9AA4-C4DC771F5C98}" destId="{E1446942-8104-47F3-AA67-DF4D3B9A92B8}" srcOrd="0" destOrd="4" presId="urn:microsoft.com/office/officeart/2005/8/layout/chevron2"/>
    <dgm:cxn modelId="{D4C8B9A0-D639-4036-8A56-19315870296F}" type="presOf" srcId="{5437DFF2-200D-4162-B32D-A55BBF0463E5}" destId="{E1446942-8104-47F3-AA67-DF4D3B9A92B8}" srcOrd="0" destOrd="6" presId="urn:microsoft.com/office/officeart/2005/8/layout/chevron2"/>
    <dgm:cxn modelId="{14A7E0B2-430A-428F-9938-F339B7B3BE4B}" srcId="{D2021BC1-6011-4400-AA0C-9A6EAB5E3243}" destId="{37D81B37-C124-4204-BB2F-EC02C290A8EC}" srcOrd="0" destOrd="0" parTransId="{9E31255E-211A-4AEF-9FC0-973BBD4ABC33}" sibTransId="{D0C408D7-4F58-4213-A567-9E9869B68094}"/>
    <dgm:cxn modelId="{32685BCE-84B0-44C7-BCC4-5070567D9319}" srcId="{D2021BC1-6011-4400-AA0C-9A6EAB5E3243}" destId="{88ADB3CA-5EA6-477D-AE7A-4B5BE18541D5}" srcOrd="5" destOrd="0" parTransId="{B979B986-EF4C-493E-ABA4-D23B4BD62420}" sibTransId="{AC2005DB-5E6D-400A-B353-0411ABDBCF3B}"/>
    <dgm:cxn modelId="{69CC40DD-B7DF-4BBD-A76D-670415E14E43}" srcId="{D2021BC1-6011-4400-AA0C-9A6EAB5E3243}" destId="{5437DFF2-200D-4162-B32D-A55BBF0463E5}" srcOrd="6" destOrd="0" parTransId="{519B22F4-D45E-411A-B004-7CCD44A9B241}" sibTransId="{F1FADD4A-19AF-401B-8FAD-6290115FC3FE}"/>
    <dgm:cxn modelId="{2250BADD-1B23-4E2D-ABBE-0F1BB552006F}" type="presOf" srcId="{F9BA71EF-6FE5-4211-B052-CBB40B697357}" destId="{E1446942-8104-47F3-AA67-DF4D3B9A92B8}" srcOrd="0" destOrd="3" presId="urn:microsoft.com/office/officeart/2005/8/layout/chevron2"/>
    <dgm:cxn modelId="{92A329DE-AC1F-4E81-BC4F-CD27C1690147}" srcId="{D2021BC1-6011-4400-AA0C-9A6EAB5E3243}" destId="{74590EA0-03C9-40B4-8C08-C7047BB44D07}" srcOrd="7" destOrd="0" parTransId="{F86FED58-E4C8-4139-88E8-F1BBBF4DD303}" sibTransId="{ADF24AE6-F586-453C-9AE0-7E857C998DDC}"/>
    <dgm:cxn modelId="{A952E9E2-C407-4601-B9BC-95A45E463E74}" type="presOf" srcId="{D2021BC1-6011-4400-AA0C-9A6EAB5E3243}" destId="{A1FF2F8F-079A-4E8C-B84C-F857CFE6AF19}" srcOrd="0" destOrd="0" presId="urn:microsoft.com/office/officeart/2005/8/layout/chevron2"/>
    <dgm:cxn modelId="{F9F533E3-49AB-425C-85E8-362524ABE320}" type="presOf" srcId="{88ADB3CA-5EA6-477D-AE7A-4B5BE18541D5}" destId="{E1446942-8104-47F3-AA67-DF4D3B9A92B8}" srcOrd="0" destOrd="5" presId="urn:microsoft.com/office/officeart/2005/8/layout/chevron2"/>
    <dgm:cxn modelId="{CD20E5E4-9C92-4011-98E6-9E2EA051A90C}" srcId="{D2021BC1-6011-4400-AA0C-9A6EAB5E3243}" destId="{E62A5D70-5D9F-4BDA-B4D7-95F1BDE376EE}" srcOrd="2" destOrd="0" parTransId="{9C6BAC35-3C9E-4205-AAF3-4A67BEFBDECD}" sibTransId="{3D82E260-4B1A-4DD9-904E-37D5E6E19B9E}"/>
    <dgm:cxn modelId="{3DDC08EF-FAA5-4435-977A-93628755AE8B}" srcId="{D2021BC1-6011-4400-AA0C-9A6EAB5E3243}" destId="{2DDAB329-B562-4241-B26A-BE8A28E58BFE}" srcOrd="1" destOrd="0" parTransId="{9F59B293-44C2-4421-8475-5730FE062FBC}" sibTransId="{A692DCFA-D900-46F2-835D-B30E4E284A46}"/>
    <dgm:cxn modelId="{E99CB4D8-462F-42D1-8312-B80AF4BAC85D}" type="presParOf" srcId="{CFB004D3-26B7-438E-AA98-ED7803130DCF}" destId="{0210FFE3-0301-4459-9E9A-6EF1B7A4F4A6}" srcOrd="0" destOrd="0" presId="urn:microsoft.com/office/officeart/2005/8/layout/chevron2"/>
    <dgm:cxn modelId="{8656C295-328D-4A2D-918C-CBFFDE3C7CE1}" type="presParOf" srcId="{0210FFE3-0301-4459-9E9A-6EF1B7A4F4A6}" destId="{A1FF2F8F-079A-4E8C-B84C-F857CFE6AF19}" srcOrd="0" destOrd="0" presId="urn:microsoft.com/office/officeart/2005/8/layout/chevron2"/>
    <dgm:cxn modelId="{F0165D94-A265-4532-81EA-C91BDF56AB0A}" type="presParOf" srcId="{0210FFE3-0301-4459-9E9A-6EF1B7A4F4A6}" destId="{E1446942-8104-47F3-AA67-DF4D3B9A92B8}"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96373B2-9FD3-493E-8D20-8261975EB60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8D91E81-3DC6-45B1-9136-145398223E2C}">
      <dgm:prSet/>
      <dgm:spPr/>
      <dgm:t>
        <a:bodyPr/>
        <a:lstStyle/>
        <a:p>
          <a:r>
            <a:rPr lang="en-US"/>
            <a:t>Adding well head protection areas to Class I groundwater quality standards</a:t>
          </a:r>
        </a:p>
      </dgm:t>
    </dgm:pt>
    <dgm:pt modelId="{8FC80C5F-BB3F-4581-8577-AAB1D8E1AB0C}" type="parTrans" cxnId="{1B3934FB-6751-4041-8DE9-F5A25B67DCCD}">
      <dgm:prSet/>
      <dgm:spPr/>
      <dgm:t>
        <a:bodyPr/>
        <a:lstStyle/>
        <a:p>
          <a:endParaRPr lang="en-US"/>
        </a:p>
      </dgm:t>
    </dgm:pt>
    <dgm:pt modelId="{5BC3F96F-DE79-4169-9E1F-AEDCAEF2A897}" type="sibTrans" cxnId="{1B3934FB-6751-4041-8DE9-F5A25B67DCCD}">
      <dgm:prSet/>
      <dgm:spPr/>
      <dgm:t>
        <a:bodyPr/>
        <a:lstStyle/>
        <a:p>
          <a:endParaRPr lang="en-US"/>
        </a:p>
      </dgm:t>
    </dgm:pt>
    <dgm:pt modelId="{2329EBF5-063B-4BBF-AAED-2BE99CF7988E}">
      <dgm:prSet/>
      <dgm:spPr/>
      <dgm:t>
        <a:bodyPr/>
        <a:lstStyle/>
        <a:p>
          <a:r>
            <a:rPr lang="en-US"/>
            <a:t>Revisions to the applicability of the  Preventative Notification and Preventative Response activities </a:t>
          </a:r>
        </a:p>
      </dgm:t>
    </dgm:pt>
    <dgm:pt modelId="{586B9A51-6EA7-43D1-8BC9-28D77BD35998}" type="parTrans" cxnId="{B21BB8C5-E3E8-4484-BFDA-5C97DF6FBF4F}">
      <dgm:prSet/>
      <dgm:spPr/>
      <dgm:t>
        <a:bodyPr/>
        <a:lstStyle/>
        <a:p>
          <a:endParaRPr lang="en-US"/>
        </a:p>
      </dgm:t>
    </dgm:pt>
    <dgm:pt modelId="{C50648C4-3702-4253-BA18-F93DFE652D32}" type="sibTrans" cxnId="{B21BB8C5-E3E8-4484-BFDA-5C97DF6FBF4F}">
      <dgm:prSet/>
      <dgm:spPr/>
      <dgm:t>
        <a:bodyPr/>
        <a:lstStyle/>
        <a:p>
          <a:endParaRPr lang="en-US"/>
        </a:p>
      </dgm:t>
    </dgm:pt>
    <dgm:pt modelId="{92718ABE-A87D-4A2A-80D0-1C6226708357}">
      <dgm:prSet/>
      <dgm:spPr/>
      <dgm:t>
        <a:bodyPr/>
        <a:lstStyle/>
        <a:p>
          <a:r>
            <a:rPr lang="en-US"/>
            <a:t>Groundwater quality standards for 6 PFAS </a:t>
          </a:r>
        </a:p>
      </dgm:t>
    </dgm:pt>
    <dgm:pt modelId="{233B1915-5D75-410A-9AFC-2E7D5967A0C4}" type="parTrans" cxnId="{D6F85788-A7C6-4FCA-9B45-8C82B2A42E1E}">
      <dgm:prSet/>
      <dgm:spPr/>
      <dgm:t>
        <a:bodyPr/>
        <a:lstStyle/>
        <a:p>
          <a:endParaRPr lang="en-US"/>
        </a:p>
      </dgm:t>
    </dgm:pt>
    <dgm:pt modelId="{34EA48C3-34F7-4AAC-BFB1-B592AACA99BE}" type="sibTrans" cxnId="{D6F85788-A7C6-4FCA-9B45-8C82B2A42E1E}">
      <dgm:prSet/>
      <dgm:spPr/>
      <dgm:t>
        <a:bodyPr/>
        <a:lstStyle/>
        <a:p>
          <a:endParaRPr lang="en-US"/>
        </a:p>
      </dgm:t>
    </dgm:pt>
    <dgm:pt modelId="{5EB8827E-B43A-4EB3-A335-976F1B614B90}">
      <dgm:prSet/>
      <dgm:spPr/>
      <dgm:t>
        <a:bodyPr/>
        <a:lstStyle/>
        <a:p>
          <a:r>
            <a:rPr lang="en-US"/>
            <a:t>Adding standard documentation to address Groundwater Management Zones applications</a:t>
          </a:r>
        </a:p>
      </dgm:t>
    </dgm:pt>
    <dgm:pt modelId="{B7A3F879-4A72-4739-8050-1BB8213C08CC}" type="parTrans" cxnId="{F7B2AD99-79FB-4489-B982-64BF5DBED344}">
      <dgm:prSet/>
      <dgm:spPr/>
      <dgm:t>
        <a:bodyPr/>
        <a:lstStyle/>
        <a:p>
          <a:endParaRPr lang="en-US"/>
        </a:p>
      </dgm:t>
    </dgm:pt>
    <dgm:pt modelId="{7270C9E1-3CBE-4136-83C8-E222A77AA314}" type="sibTrans" cxnId="{F7B2AD99-79FB-4489-B982-64BF5DBED344}">
      <dgm:prSet/>
      <dgm:spPr/>
      <dgm:t>
        <a:bodyPr/>
        <a:lstStyle/>
        <a:p>
          <a:endParaRPr lang="en-US"/>
        </a:p>
      </dgm:t>
    </dgm:pt>
    <dgm:pt modelId="{94BD79B8-180A-41B6-B94B-D6580ACCDC3A}" type="pres">
      <dgm:prSet presAssocID="{096373B2-9FD3-493E-8D20-8261975EB602}" presName="linear" presStyleCnt="0">
        <dgm:presLayoutVars>
          <dgm:animLvl val="lvl"/>
          <dgm:resizeHandles val="exact"/>
        </dgm:presLayoutVars>
      </dgm:prSet>
      <dgm:spPr/>
    </dgm:pt>
    <dgm:pt modelId="{16670F7D-02A2-4791-919C-63E3E051A1AF}" type="pres">
      <dgm:prSet presAssocID="{C8D91E81-3DC6-45B1-9136-145398223E2C}" presName="parentText" presStyleLbl="node1" presStyleIdx="0" presStyleCnt="4">
        <dgm:presLayoutVars>
          <dgm:chMax val="0"/>
          <dgm:bulletEnabled val="1"/>
        </dgm:presLayoutVars>
      </dgm:prSet>
      <dgm:spPr/>
    </dgm:pt>
    <dgm:pt modelId="{16608264-4613-46D3-9B8A-96019157EEED}" type="pres">
      <dgm:prSet presAssocID="{5BC3F96F-DE79-4169-9E1F-AEDCAEF2A897}" presName="spacer" presStyleCnt="0"/>
      <dgm:spPr/>
    </dgm:pt>
    <dgm:pt modelId="{A77B4713-C555-4FA4-ACCF-C692B706A171}" type="pres">
      <dgm:prSet presAssocID="{2329EBF5-063B-4BBF-AAED-2BE99CF7988E}" presName="parentText" presStyleLbl="node1" presStyleIdx="1" presStyleCnt="4">
        <dgm:presLayoutVars>
          <dgm:chMax val="0"/>
          <dgm:bulletEnabled val="1"/>
        </dgm:presLayoutVars>
      </dgm:prSet>
      <dgm:spPr/>
    </dgm:pt>
    <dgm:pt modelId="{61BD37E9-252D-4FB3-8805-AC35C29D438E}" type="pres">
      <dgm:prSet presAssocID="{C50648C4-3702-4253-BA18-F93DFE652D32}" presName="spacer" presStyleCnt="0"/>
      <dgm:spPr/>
    </dgm:pt>
    <dgm:pt modelId="{F389E2CC-FD31-4BCB-9E27-DD9CEBD94CCD}" type="pres">
      <dgm:prSet presAssocID="{92718ABE-A87D-4A2A-80D0-1C6226708357}" presName="parentText" presStyleLbl="node1" presStyleIdx="2" presStyleCnt="4">
        <dgm:presLayoutVars>
          <dgm:chMax val="0"/>
          <dgm:bulletEnabled val="1"/>
        </dgm:presLayoutVars>
      </dgm:prSet>
      <dgm:spPr/>
    </dgm:pt>
    <dgm:pt modelId="{E55B193B-5837-4AD6-BAFA-ED92B0BF6DAE}" type="pres">
      <dgm:prSet presAssocID="{34EA48C3-34F7-4AAC-BFB1-B592AACA99BE}" presName="spacer" presStyleCnt="0"/>
      <dgm:spPr/>
    </dgm:pt>
    <dgm:pt modelId="{10C94665-C8A3-4D21-A81E-A11A71FFF028}" type="pres">
      <dgm:prSet presAssocID="{5EB8827E-B43A-4EB3-A335-976F1B614B90}" presName="parentText" presStyleLbl="node1" presStyleIdx="3" presStyleCnt="4">
        <dgm:presLayoutVars>
          <dgm:chMax val="0"/>
          <dgm:bulletEnabled val="1"/>
        </dgm:presLayoutVars>
      </dgm:prSet>
      <dgm:spPr/>
    </dgm:pt>
  </dgm:ptLst>
  <dgm:cxnLst>
    <dgm:cxn modelId="{C95F621F-C811-4F61-98DC-52F915889294}" type="presOf" srcId="{5EB8827E-B43A-4EB3-A335-976F1B614B90}" destId="{10C94665-C8A3-4D21-A81E-A11A71FFF028}" srcOrd="0" destOrd="0" presId="urn:microsoft.com/office/officeart/2005/8/layout/vList2"/>
    <dgm:cxn modelId="{D6F85788-A7C6-4FCA-9B45-8C82B2A42E1E}" srcId="{096373B2-9FD3-493E-8D20-8261975EB602}" destId="{92718ABE-A87D-4A2A-80D0-1C6226708357}" srcOrd="2" destOrd="0" parTransId="{233B1915-5D75-410A-9AFC-2E7D5967A0C4}" sibTransId="{34EA48C3-34F7-4AAC-BFB1-B592AACA99BE}"/>
    <dgm:cxn modelId="{F7B2AD99-79FB-4489-B982-64BF5DBED344}" srcId="{096373B2-9FD3-493E-8D20-8261975EB602}" destId="{5EB8827E-B43A-4EB3-A335-976F1B614B90}" srcOrd="3" destOrd="0" parTransId="{B7A3F879-4A72-4739-8050-1BB8213C08CC}" sibTransId="{7270C9E1-3CBE-4136-83C8-E222A77AA314}"/>
    <dgm:cxn modelId="{9DD839A0-04BA-4922-9CDC-56B2C49387E7}" type="presOf" srcId="{C8D91E81-3DC6-45B1-9136-145398223E2C}" destId="{16670F7D-02A2-4791-919C-63E3E051A1AF}" srcOrd="0" destOrd="0" presId="urn:microsoft.com/office/officeart/2005/8/layout/vList2"/>
    <dgm:cxn modelId="{B21BB8C5-E3E8-4484-BFDA-5C97DF6FBF4F}" srcId="{096373B2-9FD3-493E-8D20-8261975EB602}" destId="{2329EBF5-063B-4BBF-AAED-2BE99CF7988E}" srcOrd="1" destOrd="0" parTransId="{586B9A51-6EA7-43D1-8BC9-28D77BD35998}" sibTransId="{C50648C4-3702-4253-BA18-F93DFE652D32}"/>
    <dgm:cxn modelId="{3A706BDC-5F2D-4A23-8ADB-715CBEDAE019}" type="presOf" srcId="{096373B2-9FD3-493E-8D20-8261975EB602}" destId="{94BD79B8-180A-41B6-B94B-D6580ACCDC3A}" srcOrd="0" destOrd="0" presId="urn:microsoft.com/office/officeart/2005/8/layout/vList2"/>
    <dgm:cxn modelId="{3A7CC9DC-78D6-4A08-A423-7907D4FFAD6C}" type="presOf" srcId="{2329EBF5-063B-4BBF-AAED-2BE99CF7988E}" destId="{A77B4713-C555-4FA4-ACCF-C692B706A171}" srcOrd="0" destOrd="0" presId="urn:microsoft.com/office/officeart/2005/8/layout/vList2"/>
    <dgm:cxn modelId="{A8EAFEF4-AEAF-4CEB-B0B9-589577D55811}" type="presOf" srcId="{92718ABE-A87D-4A2A-80D0-1C6226708357}" destId="{F389E2CC-FD31-4BCB-9E27-DD9CEBD94CCD}" srcOrd="0" destOrd="0" presId="urn:microsoft.com/office/officeart/2005/8/layout/vList2"/>
    <dgm:cxn modelId="{1B3934FB-6751-4041-8DE9-F5A25B67DCCD}" srcId="{096373B2-9FD3-493E-8D20-8261975EB602}" destId="{C8D91E81-3DC6-45B1-9136-145398223E2C}" srcOrd="0" destOrd="0" parTransId="{8FC80C5F-BB3F-4581-8577-AAB1D8E1AB0C}" sibTransId="{5BC3F96F-DE79-4169-9E1F-AEDCAEF2A897}"/>
    <dgm:cxn modelId="{848969AB-6F7B-42F1-ABD6-D464DABDF724}" type="presParOf" srcId="{94BD79B8-180A-41B6-B94B-D6580ACCDC3A}" destId="{16670F7D-02A2-4791-919C-63E3E051A1AF}" srcOrd="0" destOrd="0" presId="urn:microsoft.com/office/officeart/2005/8/layout/vList2"/>
    <dgm:cxn modelId="{1B6B8542-C700-4222-9E72-177B3153DE3B}" type="presParOf" srcId="{94BD79B8-180A-41B6-B94B-D6580ACCDC3A}" destId="{16608264-4613-46D3-9B8A-96019157EEED}" srcOrd="1" destOrd="0" presId="urn:microsoft.com/office/officeart/2005/8/layout/vList2"/>
    <dgm:cxn modelId="{B92267C0-3F96-4953-A5D3-114174A59EA2}" type="presParOf" srcId="{94BD79B8-180A-41B6-B94B-D6580ACCDC3A}" destId="{A77B4713-C555-4FA4-ACCF-C692B706A171}" srcOrd="2" destOrd="0" presId="urn:microsoft.com/office/officeart/2005/8/layout/vList2"/>
    <dgm:cxn modelId="{489F7EBC-EE57-41F2-B350-8AC64F211EA2}" type="presParOf" srcId="{94BD79B8-180A-41B6-B94B-D6580ACCDC3A}" destId="{61BD37E9-252D-4FB3-8805-AC35C29D438E}" srcOrd="3" destOrd="0" presId="urn:microsoft.com/office/officeart/2005/8/layout/vList2"/>
    <dgm:cxn modelId="{4B7F4C87-FCBD-4C35-A0E6-6AA9EFC729B6}" type="presParOf" srcId="{94BD79B8-180A-41B6-B94B-D6580ACCDC3A}" destId="{F389E2CC-FD31-4BCB-9E27-DD9CEBD94CCD}" srcOrd="4" destOrd="0" presId="urn:microsoft.com/office/officeart/2005/8/layout/vList2"/>
    <dgm:cxn modelId="{0FFA7347-A67B-44D1-8328-FF7334F4C7CC}" type="presParOf" srcId="{94BD79B8-180A-41B6-B94B-D6580ACCDC3A}" destId="{E55B193B-5837-4AD6-BAFA-ED92B0BF6DAE}" srcOrd="5" destOrd="0" presId="urn:microsoft.com/office/officeart/2005/8/layout/vList2"/>
    <dgm:cxn modelId="{D156677C-3450-4D02-BD78-19663B78E4FE}" type="presParOf" srcId="{94BD79B8-180A-41B6-B94B-D6580ACCDC3A}" destId="{10C94665-C8A3-4D21-A81E-A11A71FFF028}" srcOrd="6"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935CCFB-709A-4F12-A56A-C1990408B57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6FAA099-7B1B-4657-A495-368C18801D02}">
      <dgm:prSet/>
      <dgm:spPr/>
      <dgm:t>
        <a:bodyPr/>
        <a:lstStyle/>
        <a:p>
          <a:r>
            <a:rPr lang="en-US"/>
            <a:t>PFAS is acronym for per- and polyfluoroalkyl substances </a:t>
          </a:r>
        </a:p>
      </dgm:t>
    </dgm:pt>
    <dgm:pt modelId="{D664B160-AFED-419F-9B48-CB889C923376}" type="parTrans" cxnId="{9D6F20B4-8D5A-4C33-AB8A-F32B7FA298CC}">
      <dgm:prSet/>
      <dgm:spPr/>
      <dgm:t>
        <a:bodyPr/>
        <a:lstStyle/>
        <a:p>
          <a:endParaRPr lang="en-US"/>
        </a:p>
      </dgm:t>
    </dgm:pt>
    <dgm:pt modelId="{30F1B93F-C0AC-47B7-9F74-F77F6940CFC3}" type="sibTrans" cxnId="{9D6F20B4-8D5A-4C33-AB8A-F32B7FA298CC}">
      <dgm:prSet/>
      <dgm:spPr/>
      <dgm:t>
        <a:bodyPr/>
        <a:lstStyle/>
        <a:p>
          <a:endParaRPr lang="en-US"/>
        </a:p>
      </dgm:t>
    </dgm:pt>
    <dgm:pt modelId="{70C04868-B295-4489-A950-5115BBF0AD77}">
      <dgm:prSet/>
      <dgm:spPr/>
      <dgm:t>
        <a:bodyPr/>
        <a:lstStyle/>
        <a:p>
          <a:r>
            <a:rPr lang="en-US"/>
            <a:t>They were used for their oil and water repellency, temperature resistance, and friction reduction properties</a:t>
          </a:r>
        </a:p>
      </dgm:t>
    </dgm:pt>
    <dgm:pt modelId="{161F7105-7EF6-4B1E-A2ED-7C4C1C0B997E}" type="parTrans" cxnId="{2BF01C63-47CF-4E28-88D3-1F47C1EEFFC0}">
      <dgm:prSet/>
      <dgm:spPr/>
      <dgm:t>
        <a:bodyPr/>
        <a:lstStyle/>
        <a:p>
          <a:endParaRPr lang="en-US"/>
        </a:p>
      </dgm:t>
    </dgm:pt>
    <dgm:pt modelId="{9BEC4FE7-E57A-4C64-8391-3DB2FDF0DE73}" type="sibTrans" cxnId="{2BF01C63-47CF-4E28-88D3-1F47C1EEFFC0}">
      <dgm:prSet/>
      <dgm:spPr/>
      <dgm:t>
        <a:bodyPr/>
        <a:lstStyle/>
        <a:p>
          <a:endParaRPr lang="en-US"/>
        </a:p>
      </dgm:t>
    </dgm:pt>
    <dgm:pt modelId="{927A6D31-CA2B-4EDB-8D42-2138B00958FD}">
      <dgm:prSet/>
      <dgm:spPr/>
      <dgm:t>
        <a:bodyPr/>
        <a:lstStyle/>
        <a:p>
          <a:r>
            <a:rPr lang="en-US"/>
            <a:t>PFAS is a class of substances, examples include:</a:t>
          </a:r>
        </a:p>
      </dgm:t>
    </dgm:pt>
    <dgm:pt modelId="{4786A731-96FC-4135-AACA-C3B5713DF940}" type="parTrans" cxnId="{3569D0BF-1865-4714-8F2A-9795F8A732EF}">
      <dgm:prSet/>
      <dgm:spPr/>
      <dgm:t>
        <a:bodyPr/>
        <a:lstStyle/>
        <a:p>
          <a:endParaRPr lang="en-US"/>
        </a:p>
      </dgm:t>
    </dgm:pt>
    <dgm:pt modelId="{87C3C880-F81A-4361-A431-9A13E90B275D}" type="sibTrans" cxnId="{3569D0BF-1865-4714-8F2A-9795F8A732EF}">
      <dgm:prSet/>
      <dgm:spPr/>
      <dgm:t>
        <a:bodyPr/>
        <a:lstStyle/>
        <a:p>
          <a:endParaRPr lang="en-US"/>
        </a:p>
      </dgm:t>
    </dgm:pt>
    <dgm:pt modelId="{BBEE8305-4611-418D-AD83-3C35390A2B9E}">
      <dgm:prSet/>
      <dgm:spPr/>
      <dgm:t>
        <a:bodyPr/>
        <a:lstStyle/>
        <a:p>
          <a:r>
            <a:rPr lang="en-US"/>
            <a:t>Perfluorooctanoic acid (PFOA)</a:t>
          </a:r>
        </a:p>
      </dgm:t>
    </dgm:pt>
    <dgm:pt modelId="{21F643A3-E117-4C48-A37D-2F9B27F6584A}" type="parTrans" cxnId="{8C11F76D-3551-4DDD-8F84-2B63C18AB04F}">
      <dgm:prSet/>
      <dgm:spPr/>
      <dgm:t>
        <a:bodyPr/>
        <a:lstStyle/>
        <a:p>
          <a:endParaRPr lang="en-US"/>
        </a:p>
      </dgm:t>
    </dgm:pt>
    <dgm:pt modelId="{0BD6B565-4310-4F87-9499-F612E557D32D}" type="sibTrans" cxnId="{8C11F76D-3551-4DDD-8F84-2B63C18AB04F}">
      <dgm:prSet/>
      <dgm:spPr/>
      <dgm:t>
        <a:bodyPr/>
        <a:lstStyle/>
        <a:p>
          <a:endParaRPr lang="en-US"/>
        </a:p>
      </dgm:t>
    </dgm:pt>
    <dgm:pt modelId="{DB74BB4E-9A04-4445-B177-5F38F3977A83}">
      <dgm:prSet/>
      <dgm:spPr/>
      <dgm:t>
        <a:bodyPr/>
        <a:lstStyle/>
        <a:p>
          <a:r>
            <a:rPr lang="en-US"/>
            <a:t>Perfluorooctanoic sulfonate (PFOS)</a:t>
          </a:r>
        </a:p>
      </dgm:t>
    </dgm:pt>
    <dgm:pt modelId="{C58FD1D3-C00C-4A6F-B979-65F4FF0E7799}" type="parTrans" cxnId="{40E95A6B-C223-49C0-B4CB-606866F3DDA7}">
      <dgm:prSet/>
      <dgm:spPr/>
      <dgm:t>
        <a:bodyPr/>
        <a:lstStyle/>
        <a:p>
          <a:endParaRPr lang="en-US"/>
        </a:p>
      </dgm:t>
    </dgm:pt>
    <dgm:pt modelId="{E515EB25-6C0D-46A0-B0A1-ADCA52DE170E}" type="sibTrans" cxnId="{40E95A6B-C223-49C0-B4CB-606866F3DDA7}">
      <dgm:prSet/>
      <dgm:spPr/>
      <dgm:t>
        <a:bodyPr/>
        <a:lstStyle/>
        <a:p>
          <a:endParaRPr lang="en-US"/>
        </a:p>
      </dgm:t>
    </dgm:pt>
    <dgm:pt modelId="{87F9390D-39F7-4CFE-BCA6-DFB07A58C90A}">
      <dgm:prSet/>
      <dgm:spPr/>
      <dgm:t>
        <a:bodyPr/>
        <a:lstStyle/>
        <a:p>
          <a:r>
            <a:rPr lang="en-US"/>
            <a:t>Gen X</a:t>
          </a:r>
        </a:p>
      </dgm:t>
    </dgm:pt>
    <dgm:pt modelId="{1CAD6B79-B7A8-4682-AE55-A98BD1B372A9}" type="parTrans" cxnId="{BD0E4B34-03A0-4192-BB9B-459F4A7B2109}">
      <dgm:prSet/>
      <dgm:spPr/>
      <dgm:t>
        <a:bodyPr/>
        <a:lstStyle/>
        <a:p>
          <a:endParaRPr lang="en-US"/>
        </a:p>
      </dgm:t>
    </dgm:pt>
    <dgm:pt modelId="{1E0636AE-DF9D-426B-AC8A-A29D90646431}" type="sibTrans" cxnId="{BD0E4B34-03A0-4192-BB9B-459F4A7B2109}">
      <dgm:prSet/>
      <dgm:spPr/>
      <dgm:t>
        <a:bodyPr/>
        <a:lstStyle/>
        <a:p>
          <a:endParaRPr lang="en-US"/>
        </a:p>
      </dgm:t>
    </dgm:pt>
    <dgm:pt modelId="{B753CE6F-747F-4CB2-9633-A7E5A7907F0F}" type="pres">
      <dgm:prSet presAssocID="{0935CCFB-709A-4F12-A56A-C1990408B575}" presName="linear" presStyleCnt="0">
        <dgm:presLayoutVars>
          <dgm:animLvl val="lvl"/>
          <dgm:resizeHandles val="exact"/>
        </dgm:presLayoutVars>
      </dgm:prSet>
      <dgm:spPr/>
    </dgm:pt>
    <dgm:pt modelId="{86BF1AC2-D729-4717-859C-5BA2B017CFE7}" type="pres">
      <dgm:prSet presAssocID="{F6FAA099-7B1B-4657-A495-368C18801D02}" presName="parentText" presStyleLbl="node1" presStyleIdx="0" presStyleCnt="3">
        <dgm:presLayoutVars>
          <dgm:chMax val="0"/>
          <dgm:bulletEnabled val="1"/>
        </dgm:presLayoutVars>
      </dgm:prSet>
      <dgm:spPr/>
    </dgm:pt>
    <dgm:pt modelId="{18DF5F95-41F6-4EEA-922A-A4D4099FAB4A}" type="pres">
      <dgm:prSet presAssocID="{30F1B93F-C0AC-47B7-9F74-F77F6940CFC3}" presName="spacer" presStyleCnt="0"/>
      <dgm:spPr/>
    </dgm:pt>
    <dgm:pt modelId="{DC1E1C0A-B6F2-4057-93A1-7EFB37417DE3}" type="pres">
      <dgm:prSet presAssocID="{70C04868-B295-4489-A950-5115BBF0AD77}" presName="parentText" presStyleLbl="node1" presStyleIdx="1" presStyleCnt="3">
        <dgm:presLayoutVars>
          <dgm:chMax val="0"/>
          <dgm:bulletEnabled val="1"/>
        </dgm:presLayoutVars>
      </dgm:prSet>
      <dgm:spPr/>
    </dgm:pt>
    <dgm:pt modelId="{A21D81A3-86E4-40C0-9BC7-2DE2AD604A90}" type="pres">
      <dgm:prSet presAssocID="{9BEC4FE7-E57A-4C64-8391-3DB2FDF0DE73}" presName="spacer" presStyleCnt="0"/>
      <dgm:spPr/>
    </dgm:pt>
    <dgm:pt modelId="{451B0BE0-073A-4099-85D0-18258679E837}" type="pres">
      <dgm:prSet presAssocID="{927A6D31-CA2B-4EDB-8D42-2138B00958FD}" presName="parentText" presStyleLbl="node1" presStyleIdx="2" presStyleCnt="3">
        <dgm:presLayoutVars>
          <dgm:chMax val="0"/>
          <dgm:bulletEnabled val="1"/>
        </dgm:presLayoutVars>
      </dgm:prSet>
      <dgm:spPr/>
    </dgm:pt>
    <dgm:pt modelId="{7685D0B2-7288-459A-978B-335C628535AE}" type="pres">
      <dgm:prSet presAssocID="{927A6D31-CA2B-4EDB-8D42-2138B00958FD}" presName="childText" presStyleLbl="revTx" presStyleIdx="0" presStyleCnt="1">
        <dgm:presLayoutVars>
          <dgm:bulletEnabled val="1"/>
        </dgm:presLayoutVars>
      </dgm:prSet>
      <dgm:spPr/>
    </dgm:pt>
  </dgm:ptLst>
  <dgm:cxnLst>
    <dgm:cxn modelId="{9BED9F23-0E24-48A5-BB30-9D2736E4D1DD}" type="presOf" srcId="{87F9390D-39F7-4CFE-BCA6-DFB07A58C90A}" destId="{7685D0B2-7288-459A-978B-335C628535AE}" srcOrd="0" destOrd="2" presId="urn:microsoft.com/office/officeart/2005/8/layout/vList2"/>
    <dgm:cxn modelId="{BD0E4B34-03A0-4192-BB9B-459F4A7B2109}" srcId="{927A6D31-CA2B-4EDB-8D42-2138B00958FD}" destId="{87F9390D-39F7-4CFE-BCA6-DFB07A58C90A}" srcOrd="2" destOrd="0" parTransId="{1CAD6B79-B7A8-4682-AE55-A98BD1B372A9}" sibTransId="{1E0636AE-DF9D-426B-AC8A-A29D90646431}"/>
    <dgm:cxn modelId="{2BF01C63-47CF-4E28-88D3-1F47C1EEFFC0}" srcId="{0935CCFB-709A-4F12-A56A-C1990408B575}" destId="{70C04868-B295-4489-A950-5115BBF0AD77}" srcOrd="1" destOrd="0" parTransId="{161F7105-7EF6-4B1E-A2ED-7C4C1C0B997E}" sibTransId="{9BEC4FE7-E57A-4C64-8391-3DB2FDF0DE73}"/>
    <dgm:cxn modelId="{40E95A6B-C223-49C0-B4CB-606866F3DDA7}" srcId="{927A6D31-CA2B-4EDB-8D42-2138B00958FD}" destId="{DB74BB4E-9A04-4445-B177-5F38F3977A83}" srcOrd="1" destOrd="0" parTransId="{C58FD1D3-C00C-4A6F-B979-65F4FF0E7799}" sibTransId="{E515EB25-6C0D-46A0-B0A1-ADCA52DE170E}"/>
    <dgm:cxn modelId="{8C11F76D-3551-4DDD-8F84-2B63C18AB04F}" srcId="{927A6D31-CA2B-4EDB-8D42-2138B00958FD}" destId="{BBEE8305-4611-418D-AD83-3C35390A2B9E}" srcOrd="0" destOrd="0" parTransId="{21F643A3-E117-4C48-A37D-2F9B27F6584A}" sibTransId="{0BD6B565-4310-4F87-9499-F612E557D32D}"/>
    <dgm:cxn modelId="{F667327D-5D75-4E47-A146-418F35423ED6}" type="presOf" srcId="{927A6D31-CA2B-4EDB-8D42-2138B00958FD}" destId="{451B0BE0-073A-4099-85D0-18258679E837}" srcOrd="0" destOrd="0" presId="urn:microsoft.com/office/officeart/2005/8/layout/vList2"/>
    <dgm:cxn modelId="{6A297082-7E4D-4CFD-9C4D-95952A2F8A4D}" type="presOf" srcId="{BBEE8305-4611-418D-AD83-3C35390A2B9E}" destId="{7685D0B2-7288-459A-978B-335C628535AE}" srcOrd="0" destOrd="0" presId="urn:microsoft.com/office/officeart/2005/8/layout/vList2"/>
    <dgm:cxn modelId="{C37F6E93-EA94-4FD5-8BE6-A194D3E2F75A}" type="presOf" srcId="{0935CCFB-709A-4F12-A56A-C1990408B575}" destId="{B753CE6F-747F-4CB2-9633-A7E5A7907F0F}" srcOrd="0" destOrd="0" presId="urn:microsoft.com/office/officeart/2005/8/layout/vList2"/>
    <dgm:cxn modelId="{632475B3-0BE1-42FF-B0D9-852EB453C3DC}" type="presOf" srcId="{70C04868-B295-4489-A950-5115BBF0AD77}" destId="{DC1E1C0A-B6F2-4057-93A1-7EFB37417DE3}" srcOrd="0" destOrd="0" presId="urn:microsoft.com/office/officeart/2005/8/layout/vList2"/>
    <dgm:cxn modelId="{9D6F20B4-8D5A-4C33-AB8A-F32B7FA298CC}" srcId="{0935CCFB-709A-4F12-A56A-C1990408B575}" destId="{F6FAA099-7B1B-4657-A495-368C18801D02}" srcOrd="0" destOrd="0" parTransId="{D664B160-AFED-419F-9B48-CB889C923376}" sibTransId="{30F1B93F-C0AC-47B7-9F74-F77F6940CFC3}"/>
    <dgm:cxn modelId="{3569D0BF-1865-4714-8F2A-9795F8A732EF}" srcId="{0935CCFB-709A-4F12-A56A-C1990408B575}" destId="{927A6D31-CA2B-4EDB-8D42-2138B00958FD}" srcOrd="2" destOrd="0" parTransId="{4786A731-96FC-4135-AACA-C3B5713DF940}" sibTransId="{87C3C880-F81A-4361-A431-9A13E90B275D}"/>
    <dgm:cxn modelId="{756BDECB-D5B6-430D-895A-FB1E30C95E87}" type="presOf" srcId="{DB74BB4E-9A04-4445-B177-5F38F3977A83}" destId="{7685D0B2-7288-459A-978B-335C628535AE}" srcOrd="0" destOrd="1" presId="urn:microsoft.com/office/officeart/2005/8/layout/vList2"/>
    <dgm:cxn modelId="{51BBDEDE-CAE8-4321-8191-47F5F064AE0D}" type="presOf" srcId="{F6FAA099-7B1B-4657-A495-368C18801D02}" destId="{86BF1AC2-D729-4717-859C-5BA2B017CFE7}" srcOrd="0" destOrd="0" presId="urn:microsoft.com/office/officeart/2005/8/layout/vList2"/>
    <dgm:cxn modelId="{CB4B9C5B-174A-4203-B5B6-80913C2AED9C}" type="presParOf" srcId="{B753CE6F-747F-4CB2-9633-A7E5A7907F0F}" destId="{86BF1AC2-D729-4717-859C-5BA2B017CFE7}" srcOrd="0" destOrd="0" presId="urn:microsoft.com/office/officeart/2005/8/layout/vList2"/>
    <dgm:cxn modelId="{D666E481-5FC6-4723-881E-FDAD2C7E3415}" type="presParOf" srcId="{B753CE6F-747F-4CB2-9633-A7E5A7907F0F}" destId="{18DF5F95-41F6-4EEA-922A-A4D4099FAB4A}" srcOrd="1" destOrd="0" presId="urn:microsoft.com/office/officeart/2005/8/layout/vList2"/>
    <dgm:cxn modelId="{D23013BD-0E24-4F05-BAD3-AE13BE5E69AB}" type="presParOf" srcId="{B753CE6F-747F-4CB2-9633-A7E5A7907F0F}" destId="{DC1E1C0A-B6F2-4057-93A1-7EFB37417DE3}" srcOrd="2" destOrd="0" presId="urn:microsoft.com/office/officeart/2005/8/layout/vList2"/>
    <dgm:cxn modelId="{517FCCC8-8688-4183-9094-509D501688DE}" type="presParOf" srcId="{B753CE6F-747F-4CB2-9633-A7E5A7907F0F}" destId="{A21D81A3-86E4-40C0-9BC7-2DE2AD604A90}" srcOrd="3" destOrd="0" presId="urn:microsoft.com/office/officeart/2005/8/layout/vList2"/>
    <dgm:cxn modelId="{B446B2FA-FBFF-4122-BCB6-2514EB08A257}" type="presParOf" srcId="{B753CE6F-747F-4CB2-9633-A7E5A7907F0F}" destId="{451B0BE0-073A-4099-85D0-18258679E837}" srcOrd="4" destOrd="0" presId="urn:microsoft.com/office/officeart/2005/8/layout/vList2"/>
    <dgm:cxn modelId="{818322D5-8706-48C2-BC40-5CD6C61FB47C}" type="presParOf" srcId="{B753CE6F-747F-4CB2-9633-A7E5A7907F0F}" destId="{7685D0B2-7288-459A-978B-335C628535AE}" srcOrd="5"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7881994-C091-4E0C-A6F6-D386A77A030B}"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07DE1607-E1A4-46CB-81F8-72CBCF513FF4}">
      <dgm:prSet/>
      <dgm:spPr/>
      <dgm:t>
        <a:bodyPr/>
        <a:lstStyle/>
        <a:p>
          <a:r>
            <a:rPr lang="en-US" dirty="0"/>
            <a:t>Drinking contaminated water</a:t>
          </a:r>
        </a:p>
      </dgm:t>
    </dgm:pt>
    <dgm:pt modelId="{1198C53F-3527-4CC7-9C2C-1F202B5F917F}" type="parTrans" cxnId="{7A9943E8-FDB2-473F-8A24-9C161C9BB30A}">
      <dgm:prSet/>
      <dgm:spPr/>
      <dgm:t>
        <a:bodyPr/>
        <a:lstStyle/>
        <a:p>
          <a:endParaRPr lang="en-US"/>
        </a:p>
      </dgm:t>
    </dgm:pt>
    <dgm:pt modelId="{D9F69F2B-074A-4393-A1C7-EE63442CB2D6}" type="sibTrans" cxnId="{7A9943E8-FDB2-473F-8A24-9C161C9BB30A}">
      <dgm:prSet/>
      <dgm:spPr/>
      <dgm:t>
        <a:bodyPr/>
        <a:lstStyle/>
        <a:p>
          <a:endParaRPr lang="en-US"/>
        </a:p>
      </dgm:t>
    </dgm:pt>
    <dgm:pt modelId="{80EB0053-0061-4F20-A64D-1F6FCA5D295B}">
      <dgm:prSet/>
      <dgm:spPr/>
      <dgm:t>
        <a:bodyPr/>
        <a:lstStyle/>
        <a:p>
          <a:r>
            <a:rPr lang="en-US"/>
            <a:t>Eating fish caught from contaminated water</a:t>
          </a:r>
        </a:p>
      </dgm:t>
    </dgm:pt>
    <dgm:pt modelId="{2405802C-3E6B-48B8-B34A-5FB1028D4C61}" type="parTrans" cxnId="{E15DF7E3-0338-4C85-93D7-23238A769E00}">
      <dgm:prSet/>
      <dgm:spPr/>
      <dgm:t>
        <a:bodyPr/>
        <a:lstStyle/>
        <a:p>
          <a:endParaRPr lang="en-US"/>
        </a:p>
      </dgm:t>
    </dgm:pt>
    <dgm:pt modelId="{616AC402-A1E5-44FD-9438-6603D8B9F0EC}" type="sibTrans" cxnId="{E15DF7E3-0338-4C85-93D7-23238A769E00}">
      <dgm:prSet/>
      <dgm:spPr/>
      <dgm:t>
        <a:bodyPr/>
        <a:lstStyle/>
        <a:p>
          <a:endParaRPr lang="en-US"/>
        </a:p>
      </dgm:t>
    </dgm:pt>
    <dgm:pt modelId="{4C42418A-DC4D-4362-96DC-E0F094DC03D6}">
      <dgm:prSet/>
      <dgm:spPr/>
      <dgm:t>
        <a:bodyPr/>
        <a:lstStyle/>
        <a:p>
          <a:r>
            <a:rPr lang="en-US"/>
            <a:t>Accidently swallowing contaminated dust and soil</a:t>
          </a:r>
        </a:p>
      </dgm:t>
    </dgm:pt>
    <dgm:pt modelId="{5481B17B-E5FC-4BA8-9304-F7C296B3966C}" type="parTrans" cxnId="{506A3901-8A35-416A-AA5D-307477B1EBCF}">
      <dgm:prSet/>
      <dgm:spPr/>
      <dgm:t>
        <a:bodyPr/>
        <a:lstStyle/>
        <a:p>
          <a:endParaRPr lang="en-US"/>
        </a:p>
      </dgm:t>
    </dgm:pt>
    <dgm:pt modelId="{1EA3CF6A-93E0-42F4-8BB2-DE51C8487E95}" type="sibTrans" cxnId="{506A3901-8A35-416A-AA5D-307477B1EBCF}">
      <dgm:prSet/>
      <dgm:spPr/>
      <dgm:t>
        <a:bodyPr/>
        <a:lstStyle/>
        <a:p>
          <a:endParaRPr lang="en-US"/>
        </a:p>
      </dgm:t>
    </dgm:pt>
    <dgm:pt modelId="{A52AB060-7BB6-4B92-AC2B-7E674C9ACEDB}">
      <dgm:prSet/>
      <dgm:spPr/>
      <dgm:t>
        <a:bodyPr/>
        <a:lstStyle/>
        <a:p>
          <a:r>
            <a:rPr lang="en-US"/>
            <a:t>Eating food that was packaged in material containing PFAS</a:t>
          </a:r>
        </a:p>
      </dgm:t>
    </dgm:pt>
    <dgm:pt modelId="{39AE4AA5-E089-44F1-B998-910687A9CAB1}" type="parTrans" cxnId="{B417BE0E-4D00-4BEA-9600-506ED75AB480}">
      <dgm:prSet/>
      <dgm:spPr/>
      <dgm:t>
        <a:bodyPr/>
        <a:lstStyle/>
        <a:p>
          <a:endParaRPr lang="en-US"/>
        </a:p>
      </dgm:t>
    </dgm:pt>
    <dgm:pt modelId="{4D447064-01DC-4F63-B6B6-65E81CFB3C52}" type="sibTrans" cxnId="{B417BE0E-4D00-4BEA-9600-506ED75AB480}">
      <dgm:prSet/>
      <dgm:spPr/>
      <dgm:t>
        <a:bodyPr/>
        <a:lstStyle/>
        <a:p>
          <a:endParaRPr lang="en-US"/>
        </a:p>
      </dgm:t>
    </dgm:pt>
    <dgm:pt modelId="{895870B3-97AE-4E46-8137-82A5DCFD4C81}">
      <dgm:prSet/>
      <dgm:spPr/>
      <dgm:t>
        <a:bodyPr/>
        <a:lstStyle/>
        <a:p>
          <a:r>
            <a:rPr lang="en-US"/>
            <a:t>Use of some consumer products like stain resistant carpeting</a:t>
          </a:r>
        </a:p>
      </dgm:t>
    </dgm:pt>
    <dgm:pt modelId="{8298FAF7-6705-4FD4-8CF8-4075345F7E75}" type="parTrans" cxnId="{3E5FEFB6-ACF9-44D8-8466-642509EBE4D1}">
      <dgm:prSet/>
      <dgm:spPr/>
      <dgm:t>
        <a:bodyPr/>
        <a:lstStyle/>
        <a:p>
          <a:endParaRPr lang="en-US"/>
        </a:p>
      </dgm:t>
    </dgm:pt>
    <dgm:pt modelId="{DD785362-09C5-455D-99DB-E4DDC6E0CCFF}" type="sibTrans" cxnId="{3E5FEFB6-ACF9-44D8-8466-642509EBE4D1}">
      <dgm:prSet/>
      <dgm:spPr/>
      <dgm:t>
        <a:bodyPr/>
        <a:lstStyle/>
        <a:p>
          <a:endParaRPr lang="en-US"/>
        </a:p>
      </dgm:t>
    </dgm:pt>
    <dgm:pt modelId="{178C16FE-132C-43C7-832D-08A123852D66}" type="pres">
      <dgm:prSet presAssocID="{57881994-C091-4E0C-A6F6-D386A77A030B}" presName="diagram" presStyleCnt="0">
        <dgm:presLayoutVars>
          <dgm:dir/>
          <dgm:resizeHandles val="exact"/>
        </dgm:presLayoutVars>
      </dgm:prSet>
      <dgm:spPr/>
    </dgm:pt>
    <dgm:pt modelId="{B71A0B1B-DFFB-44C0-8341-77DEEB0822C6}" type="pres">
      <dgm:prSet presAssocID="{07DE1607-E1A4-46CB-81F8-72CBCF513FF4}" presName="node" presStyleLbl="node1" presStyleIdx="0" presStyleCnt="5">
        <dgm:presLayoutVars>
          <dgm:bulletEnabled val="1"/>
        </dgm:presLayoutVars>
      </dgm:prSet>
      <dgm:spPr/>
    </dgm:pt>
    <dgm:pt modelId="{2B8B917E-6F3A-4689-8B1E-08D7FC441660}" type="pres">
      <dgm:prSet presAssocID="{D9F69F2B-074A-4393-A1C7-EE63442CB2D6}" presName="sibTrans" presStyleCnt="0"/>
      <dgm:spPr/>
    </dgm:pt>
    <dgm:pt modelId="{34903A56-AD7F-49E9-9593-F1D800C6CB33}" type="pres">
      <dgm:prSet presAssocID="{80EB0053-0061-4F20-A64D-1F6FCA5D295B}" presName="node" presStyleLbl="node1" presStyleIdx="1" presStyleCnt="5">
        <dgm:presLayoutVars>
          <dgm:bulletEnabled val="1"/>
        </dgm:presLayoutVars>
      </dgm:prSet>
      <dgm:spPr/>
    </dgm:pt>
    <dgm:pt modelId="{B827F845-2FB5-4DC6-8ECC-5AC56A1C3E7D}" type="pres">
      <dgm:prSet presAssocID="{616AC402-A1E5-44FD-9438-6603D8B9F0EC}" presName="sibTrans" presStyleCnt="0"/>
      <dgm:spPr/>
    </dgm:pt>
    <dgm:pt modelId="{21A208D6-74E4-4F41-BDA3-726012DAA465}" type="pres">
      <dgm:prSet presAssocID="{4C42418A-DC4D-4362-96DC-E0F094DC03D6}" presName="node" presStyleLbl="node1" presStyleIdx="2" presStyleCnt="5">
        <dgm:presLayoutVars>
          <dgm:bulletEnabled val="1"/>
        </dgm:presLayoutVars>
      </dgm:prSet>
      <dgm:spPr/>
    </dgm:pt>
    <dgm:pt modelId="{9993DEC7-EDAA-43C9-A6D1-48119DE806C8}" type="pres">
      <dgm:prSet presAssocID="{1EA3CF6A-93E0-42F4-8BB2-DE51C8487E95}" presName="sibTrans" presStyleCnt="0"/>
      <dgm:spPr/>
    </dgm:pt>
    <dgm:pt modelId="{F7D6FA0E-D5BF-44DF-B3F3-E915747C19FE}" type="pres">
      <dgm:prSet presAssocID="{A52AB060-7BB6-4B92-AC2B-7E674C9ACEDB}" presName="node" presStyleLbl="node1" presStyleIdx="3" presStyleCnt="5">
        <dgm:presLayoutVars>
          <dgm:bulletEnabled val="1"/>
        </dgm:presLayoutVars>
      </dgm:prSet>
      <dgm:spPr/>
    </dgm:pt>
    <dgm:pt modelId="{E92A4548-3C55-49B1-ABE8-B4E5BAFEDEA6}" type="pres">
      <dgm:prSet presAssocID="{4D447064-01DC-4F63-B6B6-65E81CFB3C52}" presName="sibTrans" presStyleCnt="0"/>
      <dgm:spPr/>
    </dgm:pt>
    <dgm:pt modelId="{9346F024-115F-4B15-82B9-E319E349A88A}" type="pres">
      <dgm:prSet presAssocID="{895870B3-97AE-4E46-8137-82A5DCFD4C81}" presName="node" presStyleLbl="node1" presStyleIdx="4" presStyleCnt="5">
        <dgm:presLayoutVars>
          <dgm:bulletEnabled val="1"/>
        </dgm:presLayoutVars>
      </dgm:prSet>
      <dgm:spPr/>
    </dgm:pt>
  </dgm:ptLst>
  <dgm:cxnLst>
    <dgm:cxn modelId="{506A3901-8A35-416A-AA5D-307477B1EBCF}" srcId="{57881994-C091-4E0C-A6F6-D386A77A030B}" destId="{4C42418A-DC4D-4362-96DC-E0F094DC03D6}" srcOrd="2" destOrd="0" parTransId="{5481B17B-E5FC-4BA8-9304-F7C296B3966C}" sibTransId="{1EA3CF6A-93E0-42F4-8BB2-DE51C8487E95}"/>
    <dgm:cxn modelId="{B417BE0E-4D00-4BEA-9600-506ED75AB480}" srcId="{57881994-C091-4E0C-A6F6-D386A77A030B}" destId="{A52AB060-7BB6-4B92-AC2B-7E674C9ACEDB}" srcOrd="3" destOrd="0" parTransId="{39AE4AA5-E089-44F1-B998-910687A9CAB1}" sibTransId="{4D447064-01DC-4F63-B6B6-65E81CFB3C52}"/>
    <dgm:cxn modelId="{D7FC2E1C-344D-41CD-B6A8-9A70E7AF7D8C}" type="presOf" srcId="{895870B3-97AE-4E46-8137-82A5DCFD4C81}" destId="{9346F024-115F-4B15-82B9-E319E349A88A}" srcOrd="0" destOrd="0" presId="urn:microsoft.com/office/officeart/2005/8/layout/default"/>
    <dgm:cxn modelId="{BE232124-09DC-47B0-BCBD-63D249880709}" type="presOf" srcId="{80EB0053-0061-4F20-A64D-1F6FCA5D295B}" destId="{34903A56-AD7F-49E9-9593-F1D800C6CB33}" srcOrd="0" destOrd="0" presId="urn:microsoft.com/office/officeart/2005/8/layout/default"/>
    <dgm:cxn modelId="{CAD54B36-DDE0-4CA4-BC78-105A2EDFF21F}" type="presOf" srcId="{4C42418A-DC4D-4362-96DC-E0F094DC03D6}" destId="{21A208D6-74E4-4F41-BDA3-726012DAA465}" srcOrd="0" destOrd="0" presId="urn:microsoft.com/office/officeart/2005/8/layout/default"/>
    <dgm:cxn modelId="{119EE044-4F4A-470E-B88A-93AEC037BFBC}" type="presOf" srcId="{A52AB060-7BB6-4B92-AC2B-7E674C9ACEDB}" destId="{F7D6FA0E-D5BF-44DF-B3F3-E915747C19FE}" srcOrd="0" destOrd="0" presId="urn:microsoft.com/office/officeart/2005/8/layout/default"/>
    <dgm:cxn modelId="{3E5FEFB6-ACF9-44D8-8466-642509EBE4D1}" srcId="{57881994-C091-4E0C-A6F6-D386A77A030B}" destId="{895870B3-97AE-4E46-8137-82A5DCFD4C81}" srcOrd="4" destOrd="0" parTransId="{8298FAF7-6705-4FD4-8CF8-4075345F7E75}" sibTransId="{DD785362-09C5-455D-99DB-E4DDC6E0CCFF}"/>
    <dgm:cxn modelId="{C33BE8D6-789B-4A7B-B57B-7B81FDEA5893}" type="presOf" srcId="{07DE1607-E1A4-46CB-81F8-72CBCF513FF4}" destId="{B71A0B1B-DFFB-44C0-8341-77DEEB0822C6}" srcOrd="0" destOrd="0" presId="urn:microsoft.com/office/officeart/2005/8/layout/default"/>
    <dgm:cxn modelId="{E15DF7E3-0338-4C85-93D7-23238A769E00}" srcId="{57881994-C091-4E0C-A6F6-D386A77A030B}" destId="{80EB0053-0061-4F20-A64D-1F6FCA5D295B}" srcOrd="1" destOrd="0" parTransId="{2405802C-3E6B-48B8-B34A-5FB1028D4C61}" sibTransId="{616AC402-A1E5-44FD-9438-6603D8B9F0EC}"/>
    <dgm:cxn modelId="{7A9943E8-FDB2-473F-8A24-9C161C9BB30A}" srcId="{57881994-C091-4E0C-A6F6-D386A77A030B}" destId="{07DE1607-E1A4-46CB-81F8-72CBCF513FF4}" srcOrd="0" destOrd="0" parTransId="{1198C53F-3527-4CC7-9C2C-1F202B5F917F}" sibTransId="{D9F69F2B-074A-4393-A1C7-EE63442CB2D6}"/>
    <dgm:cxn modelId="{1B5B89F7-108B-40CA-8DE4-B4CBD326E2F7}" type="presOf" srcId="{57881994-C091-4E0C-A6F6-D386A77A030B}" destId="{178C16FE-132C-43C7-832D-08A123852D66}" srcOrd="0" destOrd="0" presId="urn:microsoft.com/office/officeart/2005/8/layout/default"/>
    <dgm:cxn modelId="{4566CEC7-28D5-483B-8E46-C9599912423D}" type="presParOf" srcId="{178C16FE-132C-43C7-832D-08A123852D66}" destId="{B71A0B1B-DFFB-44C0-8341-77DEEB0822C6}" srcOrd="0" destOrd="0" presId="urn:microsoft.com/office/officeart/2005/8/layout/default"/>
    <dgm:cxn modelId="{E25922F6-71D0-4C20-A0A2-2C2C3D4EF275}" type="presParOf" srcId="{178C16FE-132C-43C7-832D-08A123852D66}" destId="{2B8B917E-6F3A-4689-8B1E-08D7FC441660}" srcOrd="1" destOrd="0" presId="urn:microsoft.com/office/officeart/2005/8/layout/default"/>
    <dgm:cxn modelId="{F0432707-3B91-4ADF-A7D4-40948656F7D2}" type="presParOf" srcId="{178C16FE-132C-43C7-832D-08A123852D66}" destId="{34903A56-AD7F-49E9-9593-F1D800C6CB33}" srcOrd="2" destOrd="0" presId="urn:microsoft.com/office/officeart/2005/8/layout/default"/>
    <dgm:cxn modelId="{F785F9D4-C186-4BEF-BAA8-C4D9DA9758B2}" type="presParOf" srcId="{178C16FE-132C-43C7-832D-08A123852D66}" destId="{B827F845-2FB5-4DC6-8ECC-5AC56A1C3E7D}" srcOrd="3" destOrd="0" presId="urn:microsoft.com/office/officeart/2005/8/layout/default"/>
    <dgm:cxn modelId="{41D474C1-9205-4CE5-92BF-2E850F4996CB}" type="presParOf" srcId="{178C16FE-132C-43C7-832D-08A123852D66}" destId="{21A208D6-74E4-4F41-BDA3-726012DAA465}" srcOrd="4" destOrd="0" presId="urn:microsoft.com/office/officeart/2005/8/layout/default"/>
    <dgm:cxn modelId="{A136FC5F-7B79-407C-9812-1197225FCE33}" type="presParOf" srcId="{178C16FE-132C-43C7-832D-08A123852D66}" destId="{9993DEC7-EDAA-43C9-A6D1-48119DE806C8}" srcOrd="5" destOrd="0" presId="urn:microsoft.com/office/officeart/2005/8/layout/default"/>
    <dgm:cxn modelId="{B859A7AE-F9EF-4D6C-8592-D6FDF0D73298}" type="presParOf" srcId="{178C16FE-132C-43C7-832D-08A123852D66}" destId="{F7D6FA0E-D5BF-44DF-B3F3-E915747C19FE}" srcOrd="6" destOrd="0" presId="urn:microsoft.com/office/officeart/2005/8/layout/default"/>
    <dgm:cxn modelId="{85B44C1B-18CC-4F5D-AC25-3EB80BB6789D}" type="presParOf" srcId="{178C16FE-132C-43C7-832D-08A123852D66}" destId="{E92A4548-3C55-49B1-ABE8-B4E5BAFEDEA6}" srcOrd="7" destOrd="0" presId="urn:microsoft.com/office/officeart/2005/8/layout/default"/>
    <dgm:cxn modelId="{37C890C4-B814-4B81-8776-57EA50BC20E0}" type="presParOf" srcId="{178C16FE-132C-43C7-832D-08A123852D66}" destId="{9346F024-115F-4B15-82B9-E319E349A88A}" srcOrd="8" destOrd="0" presId="urn:microsoft.com/office/officeart/2005/8/layout/defaul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2A21F3B-4919-4480-B786-85C5D2CA2621}" type="doc">
      <dgm:prSet loTypeId="urn:microsoft.com/office/officeart/2005/8/layout/list1" loCatId="list" qsTypeId="urn:microsoft.com/office/officeart/2005/8/quickstyle/simple4" qsCatId="simple" csTypeId="urn:microsoft.com/office/officeart/2005/8/colors/accent1_2" csCatId="accent1"/>
      <dgm:spPr/>
      <dgm:t>
        <a:bodyPr/>
        <a:lstStyle/>
        <a:p>
          <a:endParaRPr lang="en-US"/>
        </a:p>
      </dgm:t>
    </dgm:pt>
    <dgm:pt modelId="{F17E74FB-DA34-4750-8AE7-39B1DDD994F6}">
      <dgm:prSet/>
      <dgm:spPr/>
      <dgm:t>
        <a:bodyPr/>
        <a:lstStyle/>
        <a:p>
          <a:r>
            <a:rPr lang="en-US"/>
            <a:t>Current Methods</a:t>
          </a:r>
        </a:p>
      </dgm:t>
    </dgm:pt>
    <dgm:pt modelId="{B4EEBB46-73DA-4FF7-84CB-E548CC276757}" type="parTrans" cxnId="{880A3897-1679-4BD3-905D-A6720C09D9E5}">
      <dgm:prSet/>
      <dgm:spPr/>
      <dgm:t>
        <a:bodyPr/>
        <a:lstStyle/>
        <a:p>
          <a:endParaRPr lang="en-US"/>
        </a:p>
      </dgm:t>
    </dgm:pt>
    <dgm:pt modelId="{DB3E1860-8706-42E9-A3A7-2AFAEC609782}" type="sibTrans" cxnId="{880A3897-1679-4BD3-905D-A6720C09D9E5}">
      <dgm:prSet/>
      <dgm:spPr/>
      <dgm:t>
        <a:bodyPr/>
        <a:lstStyle/>
        <a:p>
          <a:endParaRPr lang="en-US"/>
        </a:p>
      </dgm:t>
    </dgm:pt>
    <dgm:pt modelId="{702C70B1-D347-46AB-A291-D6C43AEFC6C4}">
      <dgm:prSet/>
      <dgm:spPr/>
      <dgm:t>
        <a:bodyPr/>
        <a:lstStyle/>
        <a:p>
          <a:r>
            <a:rPr lang="en-US"/>
            <a:t>Activated Carbon Adsorption</a:t>
          </a:r>
        </a:p>
      </dgm:t>
    </dgm:pt>
    <dgm:pt modelId="{389646A0-EF5E-4D49-8E14-AA4BB1070AA1}" type="parTrans" cxnId="{A54A66ED-7290-414F-BEF0-182958FA8CF2}">
      <dgm:prSet/>
      <dgm:spPr/>
      <dgm:t>
        <a:bodyPr/>
        <a:lstStyle/>
        <a:p>
          <a:endParaRPr lang="en-US"/>
        </a:p>
      </dgm:t>
    </dgm:pt>
    <dgm:pt modelId="{066C3678-6602-49F6-9397-3E05926A2F54}" type="sibTrans" cxnId="{A54A66ED-7290-414F-BEF0-182958FA8CF2}">
      <dgm:prSet/>
      <dgm:spPr/>
      <dgm:t>
        <a:bodyPr/>
        <a:lstStyle/>
        <a:p>
          <a:endParaRPr lang="en-US"/>
        </a:p>
      </dgm:t>
    </dgm:pt>
    <dgm:pt modelId="{F34B29FB-C44B-42C0-A0B3-E1B8CE9F7F5F}">
      <dgm:prSet/>
      <dgm:spPr/>
      <dgm:t>
        <a:bodyPr/>
        <a:lstStyle/>
        <a:p>
          <a:r>
            <a:rPr lang="en-US"/>
            <a:t>Ion Exchange Resins</a:t>
          </a:r>
        </a:p>
      </dgm:t>
    </dgm:pt>
    <dgm:pt modelId="{6EB0F367-E17F-4CAB-834F-099E6AF5169E}" type="parTrans" cxnId="{2E27C43A-23EF-4B6A-9B4D-1BE150603CC1}">
      <dgm:prSet/>
      <dgm:spPr/>
      <dgm:t>
        <a:bodyPr/>
        <a:lstStyle/>
        <a:p>
          <a:endParaRPr lang="en-US"/>
        </a:p>
      </dgm:t>
    </dgm:pt>
    <dgm:pt modelId="{B909D226-7D75-4DC0-9B21-06EE9CE91810}" type="sibTrans" cxnId="{2E27C43A-23EF-4B6A-9B4D-1BE150603CC1}">
      <dgm:prSet/>
      <dgm:spPr/>
      <dgm:t>
        <a:bodyPr/>
        <a:lstStyle/>
        <a:p>
          <a:endParaRPr lang="en-US"/>
        </a:p>
      </dgm:t>
    </dgm:pt>
    <dgm:pt modelId="{5BA7B64E-1854-4767-9D5B-972A34F4F65D}">
      <dgm:prSet/>
      <dgm:spPr/>
      <dgm:t>
        <a:bodyPr/>
        <a:lstStyle/>
        <a:p>
          <a:r>
            <a:rPr lang="en-US"/>
            <a:t>High Pressure Membranes</a:t>
          </a:r>
        </a:p>
      </dgm:t>
    </dgm:pt>
    <dgm:pt modelId="{B7999FB2-4A17-4C73-BFAB-64E007559795}" type="parTrans" cxnId="{C6AAE4A8-A91D-4531-93EB-E5EDAAECBCA4}">
      <dgm:prSet/>
      <dgm:spPr/>
      <dgm:t>
        <a:bodyPr/>
        <a:lstStyle/>
        <a:p>
          <a:endParaRPr lang="en-US"/>
        </a:p>
      </dgm:t>
    </dgm:pt>
    <dgm:pt modelId="{12EB2682-23C1-4A45-9287-C244473A348A}" type="sibTrans" cxnId="{C6AAE4A8-A91D-4531-93EB-E5EDAAECBCA4}">
      <dgm:prSet/>
      <dgm:spPr/>
      <dgm:t>
        <a:bodyPr/>
        <a:lstStyle/>
        <a:p>
          <a:endParaRPr lang="en-US"/>
        </a:p>
      </dgm:t>
    </dgm:pt>
    <dgm:pt modelId="{E83E4A8D-4C6D-46CF-89D1-7F55C2128996}">
      <dgm:prSet/>
      <dgm:spPr/>
      <dgm:t>
        <a:bodyPr/>
        <a:lstStyle/>
        <a:p>
          <a:r>
            <a:rPr lang="en-US"/>
            <a:t>New Research</a:t>
          </a:r>
        </a:p>
      </dgm:t>
    </dgm:pt>
    <dgm:pt modelId="{8B7C69C0-4C6F-491C-9473-08E2ADF945B6}" type="parTrans" cxnId="{2999238C-FF56-48D8-99F8-0F3C69BFFD3F}">
      <dgm:prSet/>
      <dgm:spPr/>
      <dgm:t>
        <a:bodyPr/>
        <a:lstStyle/>
        <a:p>
          <a:endParaRPr lang="en-US"/>
        </a:p>
      </dgm:t>
    </dgm:pt>
    <dgm:pt modelId="{9A806303-8D7F-471D-9825-58B76563BCAC}" type="sibTrans" cxnId="{2999238C-FF56-48D8-99F8-0F3C69BFFD3F}">
      <dgm:prSet/>
      <dgm:spPr/>
      <dgm:t>
        <a:bodyPr/>
        <a:lstStyle/>
        <a:p>
          <a:endParaRPr lang="en-US"/>
        </a:p>
      </dgm:t>
    </dgm:pt>
    <dgm:pt modelId="{CC87D4C2-E52D-4497-93E3-30324309186C}">
      <dgm:prSet/>
      <dgm:spPr/>
      <dgm:t>
        <a:bodyPr/>
        <a:lstStyle/>
        <a:p>
          <a:r>
            <a:rPr lang="en-US"/>
            <a:t>The US EPA has recently revised Method 537.1 to detect and quantify more PFAS (ex. HFPO-DA)</a:t>
          </a:r>
        </a:p>
      </dgm:t>
    </dgm:pt>
    <dgm:pt modelId="{496C78FB-166B-4C1D-A034-CEC24C3FE9E1}" type="parTrans" cxnId="{F11BE94D-3ECF-40E0-901A-E69DF39382C0}">
      <dgm:prSet/>
      <dgm:spPr/>
      <dgm:t>
        <a:bodyPr/>
        <a:lstStyle/>
        <a:p>
          <a:endParaRPr lang="en-US"/>
        </a:p>
      </dgm:t>
    </dgm:pt>
    <dgm:pt modelId="{CCCEF00A-E57D-4E11-9B07-D9F41989350F}" type="sibTrans" cxnId="{F11BE94D-3ECF-40E0-901A-E69DF39382C0}">
      <dgm:prSet/>
      <dgm:spPr/>
      <dgm:t>
        <a:bodyPr/>
        <a:lstStyle/>
        <a:p>
          <a:endParaRPr lang="en-US"/>
        </a:p>
      </dgm:t>
    </dgm:pt>
    <dgm:pt modelId="{1998E536-24EC-4F07-93D8-B869075ABB24}">
      <dgm:prSet/>
      <dgm:spPr/>
      <dgm:t>
        <a:bodyPr/>
        <a:lstStyle/>
        <a:p>
          <a:r>
            <a:rPr lang="en-US"/>
            <a:t>The National Toxicology Program and the US EPA have been working together to aggressively support new research</a:t>
          </a:r>
        </a:p>
      </dgm:t>
    </dgm:pt>
    <dgm:pt modelId="{F988AE75-D420-473D-962C-7AB95112F2D0}" type="parTrans" cxnId="{569588AF-6AC9-44E3-883D-6D2C0EAA769C}">
      <dgm:prSet/>
      <dgm:spPr/>
      <dgm:t>
        <a:bodyPr/>
        <a:lstStyle/>
        <a:p>
          <a:endParaRPr lang="en-US"/>
        </a:p>
      </dgm:t>
    </dgm:pt>
    <dgm:pt modelId="{E4EEB821-580C-460F-9AD0-ED05371ABD94}" type="sibTrans" cxnId="{569588AF-6AC9-44E3-883D-6D2C0EAA769C}">
      <dgm:prSet/>
      <dgm:spPr/>
      <dgm:t>
        <a:bodyPr/>
        <a:lstStyle/>
        <a:p>
          <a:endParaRPr lang="en-US"/>
        </a:p>
      </dgm:t>
    </dgm:pt>
    <dgm:pt modelId="{FA15EBB5-7A25-42E2-9AAA-40C4B1B0818A}" type="pres">
      <dgm:prSet presAssocID="{B2A21F3B-4919-4480-B786-85C5D2CA2621}" presName="linear" presStyleCnt="0">
        <dgm:presLayoutVars>
          <dgm:dir/>
          <dgm:animLvl val="lvl"/>
          <dgm:resizeHandles val="exact"/>
        </dgm:presLayoutVars>
      </dgm:prSet>
      <dgm:spPr/>
    </dgm:pt>
    <dgm:pt modelId="{437096BD-9EE2-430B-96B6-9B21F04CC7F3}" type="pres">
      <dgm:prSet presAssocID="{F17E74FB-DA34-4750-8AE7-39B1DDD994F6}" presName="parentLin" presStyleCnt="0"/>
      <dgm:spPr/>
    </dgm:pt>
    <dgm:pt modelId="{4DB806D0-0C08-46DF-ADA5-61CE89FACC18}" type="pres">
      <dgm:prSet presAssocID="{F17E74FB-DA34-4750-8AE7-39B1DDD994F6}" presName="parentLeftMargin" presStyleLbl="node1" presStyleIdx="0" presStyleCnt="2"/>
      <dgm:spPr/>
    </dgm:pt>
    <dgm:pt modelId="{C1431FC3-A118-4D20-B34A-12E83878993A}" type="pres">
      <dgm:prSet presAssocID="{F17E74FB-DA34-4750-8AE7-39B1DDD994F6}" presName="parentText" presStyleLbl="node1" presStyleIdx="0" presStyleCnt="2">
        <dgm:presLayoutVars>
          <dgm:chMax val="0"/>
          <dgm:bulletEnabled val="1"/>
        </dgm:presLayoutVars>
      </dgm:prSet>
      <dgm:spPr/>
    </dgm:pt>
    <dgm:pt modelId="{7E2426D3-14DD-4C25-87FD-9A33789267AC}" type="pres">
      <dgm:prSet presAssocID="{F17E74FB-DA34-4750-8AE7-39B1DDD994F6}" presName="negativeSpace" presStyleCnt="0"/>
      <dgm:spPr/>
    </dgm:pt>
    <dgm:pt modelId="{89C75BDC-9E7C-4942-B808-7E9A13AD4A74}" type="pres">
      <dgm:prSet presAssocID="{F17E74FB-DA34-4750-8AE7-39B1DDD994F6}" presName="childText" presStyleLbl="conFgAcc1" presStyleIdx="0" presStyleCnt="2">
        <dgm:presLayoutVars>
          <dgm:bulletEnabled val="1"/>
        </dgm:presLayoutVars>
      </dgm:prSet>
      <dgm:spPr/>
    </dgm:pt>
    <dgm:pt modelId="{F54F5B94-2EA3-4ED9-835A-300AA5775D22}" type="pres">
      <dgm:prSet presAssocID="{DB3E1860-8706-42E9-A3A7-2AFAEC609782}" presName="spaceBetweenRectangles" presStyleCnt="0"/>
      <dgm:spPr/>
    </dgm:pt>
    <dgm:pt modelId="{EC193C60-E910-4FC2-A48D-5041143B4426}" type="pres">
      <dgm:prSet presAssocID="{E83E4A8D-4C6D-46CF-89D1-7F55C2128996}" presName="parentLin" presStyleCnt="0"/>
      <dgm:spPr/>
    </dgm:pt>
    <dgm:pt modelId="{6CFEA92F-A94A-48B3-9D17-1B835D938509}" type="pres">
      <dgm:prSet presAssocID="{E83E4A8D-4C6D-46CF-89D1-7F55C2128996}" presName="parentLeftMargin" presStyleLbl="node1" presStyleIdx="0" presStyleCnt="2"/>
      <dgm:spPr/>
    </dgm:pt>
    <dgm:pt modelId="{BA855F8E-71E4-4E69-9491-5212B7D7A6C0}" type="pres">
      <dgm:prSet presAssocID="{E83E4A8D-4C6D-46CF-89D1-7F55C2128996}" presName="parentText" presStyleLbl="node1" presStyleIdx="1" presStyleCnt="2">
        <dgm:presLayoutVars>
          <dgm:chMax val="0"/>
          <dgm:bulletEnabled val="1"/>
        </dgm:presLayoutVars>
      </dgm:prSet>
      <dgm:spPr/>
    </dgm:pt>
    <dgm:pt modelId="{7575967E-E8B8-46D4-998A-4FBA58EC2976}" type="pres">
      <dgm:prSet presAssocID="{E83E4A8D-4C6D-46CF-89D1-7F55C2128996}" presName="negativeSpace" presStyleCnt="0"/>
      <dgm:spPr/>
    </dgm:pt>
    <dgm:pt modelId="{F2EF76DD-DF5D-42DC-82A1-5836E41FD6E9}" type="pres">
      <dgm:prSet presAssocID="{E83E4A8D-4C6D-46CF-89D1-7F55C2128996}" presName="childText" presStyleLbl="conFgAcc1" presStyleIdx="1" presStyleCnt="2">
        <dgm:presLayoutVars>
          <dgm:bulletEnabled val="1"/>
        </dgm:presLayoutVars>
      </dgm:prSet>
      <dgm:spPr/>
    </dgm:pt>
  </dgm:ptLst>
  <dgm:cxnLst>
    <dgm:cxn modelId="{E5119503-9E81-4E7F-A157-C6485C3FCF4F}" type="presOf" srcId="{E83E4A8D-4C6D-46CF-89D1-7F55C2128996}" destId="{6CFEA92F-A94A-48B3-9D17-1B835D938509}" srcOrd="0" destOrd="0" presId="urn:microsoft.com/office/officeart/2005/8/layout/list1"/>
    <dgm:cxn modelId="{F3105E29-F5CC-47A6-B938-24A279F0ECBD}" type="presOf" srcId="{F17E74FB-DA34-4750-8AE7-39B1DDD994F6}" destId="{4DB806D0-0C08-46DF-ADA5-61CE89FACC18}" srcOrd="0" destOrd="0" presId="urn:microsoft.com/office/officeart/2005/8/layout/list1"/>
    <dgm:cxn modelId="{D544DD2B-A880-4E2C-85ED-F8020F92F511}" type="presOf" srcId="{1998E536-24EC-4F07-93D8-B869075ABB24}" destId="{F2EF76DD-DF5D-42DC-82A1-5836E41FD6E9}" srcOrd="0" destOrd="1" presId="urn:microsoft.com/office/officeart/2005/8/layout/list1"/>
    <dgm:cxn modelId="{2E27C43A-23EF-4B6A-9B4D-1BE150603CC1}" srcId="{F17E74FB-DA34-4750-8AE7-39B1DDD994F6}" destId="{F34B29FB-C44B-42C0-A0B3-E1B8CE9F7F5F}" srcOrd="1" destOrd="0" parTransId="{6EB0F367-E17F-4CAB-834F-099E6AF5169E}" sibTransId="{B909D226-7D75-4DC0-9B21-06EE9CE91810}"/>
    <dgm:cxn modelId="{98B4166A-EFCD-4302-8061-BF6CB2AA6829}" type="presOf" srcId="{E83E4A8D-4C6D-46CF-89D1-7F55C2128996}" destId="{BA855F8E-71E4-4E69-9491-5212B7D7A6C0}" srcOrd="1" destOrd="0" presId="urn:microsoft.com/office/officeart/2005/8/layout/list1"/>
    <dgm:cxn modelId="{F11BE94D-3ECF-40E0-901A-E69DF39382C0}" srcId="{E83E4A8D-4C6D-46CF-89D1-7F55C2128996}" destId="{CC87D4C2-E52D-4497-93E3-30324309186C}" srcOrd="0" destOrd="0" parTransId="{496C78FB-166B-4C1D-A034-CEC24C3FE9E1}" sibTransId="{CCCEF00A-E57D-4E11-9B07-D9F41989350F}"/>
    <dgm:cxn modelId="{5B988387-ADEB-40DA-8D9A-93CC1078387E}" type="presOf" srcId="{B2A21F3B-4919-4480-B786-85C5D2CA2621}" destId="{FA15EBB5-7A25-42E2-9AAA-40C4B1B0818A}" srcOrd="0" destOrd="0" presId="urn:microsoft.com/office/officeart/2005/8/layout/list1"/>
    <dgm:cxn modelId="{5092AD8B-F3BD-42BF-BA93-C75E35045524}" type="presOf" srcId="{CC87D4C2-E52D-4497-93E3-30324309186C}" destId="{F2EF76DD-DF5D-42DC-82A1-5836E41FD6E9}" srcOrd="0" destOrd="0" presId="urn:microsoft.com/office/officeart/2005/8/layout/list1"/>
    <dgm:cxn modelId="{2999238C-FF56-48D8-99F8-0F3C69BFFD3F}" srcId="{B2A21F3B-4919-4480-B786-85C5D2CA2621}" destId="{E83E4A8D-4C6D-46CF-89D1-7F55C2128996}" srcOrd="1" destOrd="0" parTransId="{8B7C69C0-4C6F-491C-9473-08E2ADF945B6}" sibTransId="{9A806303-8D7F-471D-9825-58B76563BCAC}"/>
    <dgm:cxn modelId="{880A3897-1679-4BD3-905D-A6720C09D9E5}" srcId="{B2A21F3B-4919-4480-B786-85C5D2CA2621}" destId="{F17E74FB-DA34-4750-8AE7-39B1DDD994F6}" srcOrd="0" destOrd="0" parTransId="{B4EEBB46-73DA-4FF7-84CB-E548CC276757}" sibTransId="{DB3E1860-8706-42E9-A3A7-2AFAEC609782}"/>
    <dgm:cxn modelId="{C6AAE4A8-A91D-4531-93EB-E5EDAAECBCA4}" srcId="{F17E74FB-DA34-4750-8AE7-39B1DDD994F6}" destId="{5BA7B64E-1854-4767-9D5B-972A34F4F65D}" srcOrd="2" destOrd="0" parTransId="{B7999FB2-4A17-4C73-BFAB-64E007559795}" sibTransId="{12EB2682-23C1-4A45-9287-C244473A348A}"/>
    <dgm:cxn modelId="{569588AF-6AC9-44E3-883D-6D2C0EAA769C}" srcId="{E83E4A8D-4C6D-46CF-89D1-7F55C2128996}" destId="{1998E536-24EC-4F07-93D8-B869075ABB24}" srcOrd="1" destOrd="0" parTransId="{F988AE75-D420-473D-962C-7AB95112F2D0}" sibTransId="{E4EEB821-580C-460F-9AD0-ED05371ABD94}"/>
    <dgm:cxn modelId="{6030C5BB-D4CB-4BEA-BB28-ECC712A9F70F}" type="presOf" srcId="{5BA7B64E-1854-4767-9D5B-972A34F4F65D}" destId="{89C75BDC-9E7C-4942-B808-7E9A13AD4A74}" srcOrd="0" destOrd="2" presId="urn:microsoft.com/office/officeart/2005/8/layout/list1"/>
    <dgm:cxn modelId="{045A83D4-9310-4E9E-8CFE-0CAC90FB6E5B}" type="presOf" srcId="{F17E74FB-DA34-4750-8AE7-39B1DDD994F6}" destId="{C1431FC3-A118-4D20-B34A-12E83878993A}" srcOrd="1" destOrd="0" presId="urn:microsoft.com/office/officeart/2005/8/layout/list1"/>
    <dgm:cxn modelId="{61D5DEE3-548B-457F-B033-F1A5CA44DA43}" type="presOf" srcId="{702C70B1-D347-46AB-A291-D6C43AEFC6C4}" destId="{89C75BDC-9E7C-4942-B808-7E9A13AD4A74}" srcOrd="0" destOrd="0" presId="urn:microsoft.com/office/officeart/2005/8/layout/list1"/>
    <dgm:cxn modelId="{37BA03EC-FDC5-4544-9CB1-5427CFC881B1}" type="presOf" srcId="{F34B29FB-C44B-42C0-A0B3-E1B8CE9F7F5F}" destId="{89C75BDC-9E7C-4942-B808-7E9A13AD4A74}" srcOrd="0" destOrd="1" presId="urn:microsoft.com/office/officeart/2005/8/layout/list1"/>
    <dgm:cxn modelId="{A54A66ED-7290-414F-BEF0-182958FA8CF2}" srcId="{F17E74FB-DA34-4750-8AE7-39B1DDD994F6}" destId="{702C70B1-D347-46AB-A291-D6C43AEFC6C4}" srcOrd="0" destOrd="0" parTransId="{389646A0-EF5E-4D49-8E14-AA4BB1070AA1}" sibTransId="{066C3678-6602-49F6-9397-3E05926A2F54}"/>
    <dgm:cxn modelId="{03A1AEA6-FBD2-49FB-89DC-534ABED0B8E0}" type="presParOf" srcId="{FA15EBB5-7A25-42E2-9AAA-40C4B1B0818A}" destId="{437096BD-9EE2-430B-96B6-9B21F04CC7F3}" srcOrd="0" destOrd="0" presId="urn:microsoft.com/office/officeart/2005/8/layout/list1"/>
    <dgm:cxn modelId="{B8B4718E-BA40-45B7-8888-E1CE3EE93883}" type="presParOf" srcId="{437096BD-9EE2-430B-96B6-9B21F04CC7F3}" destId="{4DB806D0-0C08-46DF-ADA5-61CE89FACC18}" srcOrd="0" destOrd="0" presId="urn:microsoft.com/office/officeart/2005/8/layout/list1"/>
    <dgm:cxn modelId="{BA2E0B87-F819-4E57-AC16-0C20B13C03E1}" type="presParOf" srcId="{437096BD-9EE2-430B-96B6-9B21F04CC7F3}" destId="{C1431FC3-A118-4D20-B34A-12E83878993A}" srcOrd="1" destOrd="0" presId="urn:microsoft.com/office/officeart/2005/8/layout/list1"/>
    <dgm:cxn modelId="{99E4162F-DE49-41B7-BA88-F4044B4C146A}" type="presParOf" srcId="{FA15EBB5-7A25-42E2-9AAA-40C4B1B0818A}" destId="{7E2426D3-14DD-4C25-87FD-9A33789267AC}" srcOrd="1" destOrd="0" presId="urn:microsoft.com/office/officeart/2005/8/layout/list1"/>
    <dgm:cxn modelId="{8FAC62F9-A410-4765-8643-18EB4949374D}" type="presParOf" srcId="{FA15EBB5-7A25-42E2-9AAA-40C4B1B0818A}" destId="{89C75BDC-9E7C-4942-B808-7E9A13AD4A74}" srcOrd="2" destOrd="0" presId="urn:microsoft.com/office/officeart/2005/8/layout/list1"/>
    <dgm:cxn modelId="{D67E5AFF-DD10-4E0E-8757-C8B13C5021DD}" type="presParOf" srcId="{FA15EBB5-7A25-42E2-9AAA-40C4B1B0818A}" destId="{F54F5B94-2EA3-4ED9-835A-300AA5775D22}" srcOrd="3" destOrd="0" presId="urn:microsoft.com/office/officeart/2005/8/layout/list1"/>
    <dgm:cxn modelId="{B7562B58-B05D-4278-A611-8EC34D5FB5A0}" type="presParOf" srcId="{FA15EBB5-7A25-42E2-9AAA-40C4B1B0818A}" destId="{EC193C60-E910-4FC2-A48D-5041143B4426}" srcOrd="4" destOrd="0" presId="urn:microsoft.com/office/officeart/2005/8/layout/list1"/>
    <dgm:cxn modelId="{2E222D14-724F-4E05-B1F8-179397953C0D}" type="presParOf" srcId="{EC193C60-E910-4FC2-A48D-5041143B4426}" destId="{6CFEA92F-A94A-48B3-9D17-1B835D938509}" srcOrd="0" destOrd="0" presId="urn:microsoft.com/office/officeart/2005/8/layout/list1"/>
    <dgm:cxn modelId="{B74941B7-4EF6-4C86-A9E3-20B5D87A3395}" type="presParOf" srcId="{EC193C60-E910-4FC2-A48D-5041143B4426}" destId="{BA855F8E-71E4-4E69-9491-5212B7D7A6C0}" srcOrd="1" destOrd="0" presId="urn:microsoft.com/office/officeart/2005/8/layout/list1"/>
    <dgm:cxn modelId="{9113224B-F27A-4FF0-A430-512956BD35DD}" type="presParOf" srcId="{FA15EBB5-7A25-42E2-9AAA-40C4B1B0818A}" destId="{7575967E-E8B8-46D4-998A-4FBA58EC2976}" srcOrd="5" destOrd="0" presId="urn:microsoft.com/office/officeart/2005/8/layout/list1"/>
    <dgm:cxn modelId="{055D3E2B-DE24-4CBC-99C8-6A2319BBA988}" type="presParOf" srcId="{FA15EBB5-7A25-42E2-9AAA-40C4B1B0818A}" destId="{F2EF76DD-DF5D-42DC-82A1-5836E41FD6E9}" srcOrd="6"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935B2BDB-C808-4767-BBAC-9557D3A045CD}"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EC177475-7B5D-4D2F-8F9A-DF64190FF4BB}">
      <dgm:prSet/>
      <dgm:spPr/>
      <dgm:t>
        <a:bodyPr/>
        <a:lstStyle/>
        <a:p>
          <a:r>
            <a:rPr lang="en-US" dirty="0"/>
            <a:t>A GMZ is a 3-D region containing groundwater that is managed to mitigate impairment caused by release of contaminants from a site. </a:t>
          </a:r>
        </a:p>
      </dgm:t>
    </dgm:pt>
    <dgm:pt modelId="{EEAD2CB3-CF0C-42F0-B775-6A52A9559F5F}" type="parTrans" cxnId="{6EBE5FFB-CD14-4E60-B2D6-E6875A589C5A}">
      <dgm:prSet/>
      <dgm:spPr/>
      <dgm:t>
        <a:bodyPr/>
        <a:lstStyle/>
        <a:p>
          <a:endParaRPr lang="en-US"/>
        </a:p>
      </dgm:t>
    </dgm:pt>
    <dgm:pt modelId="{84E32312-F554-4CAB-8AF3-160ACC6F66CE}" type="sibTrans" cxnId="{6EBE5FFB-CD14-4E60-B2D6-E6875A589C5A}">
      <dgm:prSet/>
      <dgm:spPr/>
      <dgm:t>
        <a:bodyPr/>
        <a:lstStyle/>
        <a:p>
          <a:endParaRPr lang="en-US"/>
        </a:p>
      </dgm:t>
    </dgm:pt>
    <dgm:pt modelId="{FA5F6A92-10B4-479B-9BFD-CDDF22CEC6FD}">
      <dgm:prSet/>
      <dgm:spPr/>
      <dgm:t>
        <a:bodyPr/>
        <a:lstStyle/>
        <a:p>
          <a:r>
            <a:rPr lang="en-US"/>
            <a:t>A GMZ cannot be established without approval of the Illinois EPA under 35 III. Adm. Code 620.250(b).</a:t>
          </a:r>
        </a:p>
      </dgm:t>
    </dgm:pt>
    <dgm:pt modelId="{16E5ACB0-F543-4449-BC24-63C83B176F66}" type="parTrans" cxnId="{D6847D39-01E7-4499-B1F4-9EC6085BB8E2}">
      <dgm:prSet/>
      <dgm:spPr/>
      <dgm:t>
        <a:bodyPr/>
        <a:lstStyle/>
        <a:p>
          <a:endParaRPr lang="en-US"/>
        </a:p>
      </dgm:t>
    </dgm:pt>
    <dgm:pt modelId="{1FEB3CDA-5976-402D-AA56-D36068EDC84D}" type="sibTrans" cxnId="{D6847D39-01E7-4499-B1F4-9EC6085BB8E2}">
      <dgm:prSet/>
      <dgm:spPr/>
      <dgm:t>
        <a:bodyPr/>
        <a:lstStyle/>
        <a:p>
          <a:endParaRPr lang="en-US"/>
        </a:p>
      </dgm:t>
    </dgm:pt>
    <dgm:pt modelId="{46813305-47B4-46F9-A6DB-C8A778B0D634}" type="pres">
      <dgm:prSet presAssocID="{935B2BDB-C808-4767-BBAC-9557D3A045CD}" presName="linear" presStyleCnt="0">
        <dgm:presLayoutVars>
          <dgm:animLvl val="lvl"/>
          <dgm:resizeHandles val="exact"/>
        </dgm:presLayoutVars>
      </dgm:prSet>
      <dgm:spPr/>
    </dgm:pt>
    <dgm:pt modelId="{3D1AD4F1-1C17-4F80-B1A1-C08D0BDFE9A6}" type="pres">
      <dgm:prSet presAssocID="{EC177475-7B5D-4D2F-8F9A-DF64190FF4BB}" presName="parentText" presStyleLbl="node1" presStyleIdx="0" presStyleCnt="2">
        <dgm:presLayoutVars>
          <dgm:chMax val="0"/>
          <dgm:bulletEnabled val="1"/>
        </dgm:presLayoutVars>
      </dgm:prSet>
      <dgm:spPr/>
    </dgm:pt>
    <dgm:pt modelId="{3B4AECE9-B67F-4C3A-B04B-7CA420F19EEA}" type="pres">
      <dgm:prSet presAssocID="{84E32312-F554-4CAB-8AF3-160ACC6F66CE}" presName="spacer" presStyleCnt="0"/>
      <dgm:spPr/>
    </dgm:pt>
    <dgm:pt modelId="{8D2F92C2-2380-4824-9AD4-D0946B0BF3C2}" type="pres">
      <dgm:prSet presAssocID="{FA5F6A92-10B4-479B-9BFD-CDDF22CEC6FD}" presName="parentText" presStyleLbl="node1" presStyleIdx="1" presStyleCnt="2">
        <dgm:presLayoutVars>
          <dgm:chMax val="0"/>
          <dgm:bulletEnabled val="1"/>
        </dgm:presLayoutVars>
      </dgm:prSet>
      <dgm:spPr/>
    </dgm:pt>
  </dgm:ptLst>
  <dgm:cxnLst>
    <dgm:cxn modelId="{D6847D39-01E7-4499-B1F4-9EC6085BB8E2}" srcId="{935B2BDB-C808-4767-BBAC-9557D3A045CD}" destId="{FA5F6A92-10B4-479B-9BFD-CDDF22CEC6FD}" srcOrd="1" destOrd="0" parTransId="{16E5ACB0-F543-4449-BC24-63C83B176F66}" sibTransId="{1FEB3CDA-5976-402D-AA56-D36068EDC84D}"/>
    <dgm:cxn modelId="{9EDDD781-5BE9-4721-BC41-6A8D343186F3}" type="presOf" srcId="{EC177475-7B5D-4D2F-8F9A-DF64190FF4BB}" destId="{3D1AD4F1-1C17-4F80-B1A1-C08D0BDFE9A6}" srcOrd="0" destOrd="0" presId="urn:microsoft.com/office/officeart/2005/8/layout/vList2"/>
    <dgm:cxn modelId="{C2C94391-ED25-4CE0-A9BF-56CD22D45CA0}" type="presOf" srcId="{FA5F6A92-10B4-479B-9BFD-CDDF22CEC6FD}" destId="{8D2F92C2-2380-4824-9AD4-D0946B0BF3C2}" srcOrd="0" destOrd="0" presId="urn:microsoft.com/office/officeart/2005/8/layout/vList2"/>
    <dgm:cxn modelId="{F51000B3-C84D-4F1B-8C13-398F66DB625A}" type="presOf" srcId="{935B2BDB-C808-4767-BBAC-9557D3A045CD}" destId="{46813305-47B4-46F9-A6DB-C8A778B0D634}" srcOrd="0" destOrd="0" presId="urn:microsoft.com/office/officeart/2005/8/layout/vList2"/>
    <dgm:cxn modelId="{6EBE5FFB-CD14-4E60-B2D6-E6875A589C5A}" srcId="{935B2BDB-C808-4767-BBAC-9557D3A045CD}" destId="{EC177475-7B5D-4D2F-8F9A-DF64190FF4BB}" srcOrd="0" destOrd="0" parTransId="{EEAD2CB3-CF0C-42F0-B775-6A52A9559F5F}" sibTransId="{84E32312-F554-4CAB-8AF3-160ACC6F66CE}"/>
    <dgm:cxn modelId="{30BAEEA9-E969-467E-B408-9391A317BA5B}" type="presParOf" srcId="{46813305-47B4-46F9-A6DB-C8A778B0D634}" destId="{3D1AD4F1-1C17-4F80-B1A1-C08D0BDFE9A6}" srcOrd="0" destOrd="0" presId="urn:microsoft.com/office/officeart/2005/8/layout/vList2"/>
    <dgm:cxn modelId="{530A4575-3C85-4B5D-97DF-DFC8AEE84F2C}" type="presParOf" srcId="{46813305-47B4-46F9-A6DB-C8A778B0D634}" destId="{3B4AECE9-B67F-4C3A-B04B-7CA420F19EEA}" srcOrd="1" destOrd="0" presId="urn:microsoft.com/office/officeart/2005/8/layout/vList2"/>
    <dgm:cxn modelId="{389C6D8C-017E-4DDB-A7B4-CC9EE5A392AC}" type="presParOf" srcId="{46813305-47B4-46F9-A6DB-C8A778B0D634}" destId="{8D2F92C2-2380-4824-9AD4-D0946B0BF3C2}" srcOrd="2"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9B2DC0F-3C62-464A-9280-9B26892E75F9}"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5BEB52F-0BE8-434C-90D7-B2F9495F68FC}">
      <dgm:prSet/>
      <dgm:spPr/>
      <dgm:t>
        <a:bodyPr/>
        <a:lstStyle/>
        <a:p>
          <a:pPr>
            <a:lnSpc>
              <a:spcPct val="100000"/>
            </a:lnSpc>
          </a:pPr>
          <a:r>
            <a:rPr lang="en-US"/>
            <a:t>A GMZ expires when the IEPA receives documentation that confirms achievement of the applicable standards set in 35 III. Adm. Code Part 620 Subpart D</a:t>
          </a:r>
        </a:p>
      </dgm:t>
    </dgm:pt>
    <dgm:pt modelId="{7066134A-D316-4B1C-8B6E-D9E7378C2EAB}" type="parTrans" cxnId="{14FF5108-AD6A-4C1F-9906-F61E3DA9610E}">
      <dgm:prSet/>
      <dgm:spPr/>
      <dgm:t>
        <a:bodyPr/>
        <a:lstStyle/>
        <a:p>
          <a:endParaRPr lang="en-US"/>
        </a:p>
      </dgm:t>
    </dgm:pt>
    <dgm:pt modelId="{F54F2F82-94F0-488A-9A87-757D7CC8E21C}" type="sibTrans" cxnId="{14FF5108-AD6A-4C1F-9906-F61E3DA9610E}">
      <dgm:prSet/>
      <dgm:spPr/>
      <dgm:t>
        <a:bodyPr/>
        <a:lstStyle/>
        <a:p>
          <a:endParaRPr lang="en-US"/>
        </a:p>
      </dgm:t>
    </dgm:pt>
    <dgm:pt modelId="{24F7FAA2-B21C-4EED-930C-C6758E42D60B}">
      <dgm:prSet/>
      <dgm:spPr/>
      <dgm:t>
        <a:bodyPr/>
        <a:lstStyle/>
        <a:p>
          <a:pPr>
            <a:lnSpc>
              <a:spcPct val="100000"/>
            </a:lnSpc>
          </a:pPr>
          <a:r>
            <a:rPr lang="en-US"/>
            <a:t>The IEPA reviews the ongoing adequacy of controls and continued management of the GMZ at least every five years</a:t>
          </a:r>
        </a:p>
      </dgm:t>
    </dgm:pt>
    <dgm:pt modelId="{63E438E0-B824-44B3-9DCA-0ECF8C16CB48}" type="parTrans" cxnId="{0275F7E4-C60C-4A1B-B8EE-22CEDC73D235}">
      <dgm:prSet/>
      <dgm:spPr/>
      <dgm:t>
        <a:bodyPr/>
        <a:lstStyle/>
        <a:p>
          <a:endParaRPr lang="en-US"/>
        </a:p>
      </dgm:t>
    </dgm:pt>
    <dgm:pt modelId="{42B65498-1073-4E63-A4CA-DAB83122EDED}" type="sibTrans" cxnId="{0275F7E4-C60C-4A1B-B8EE-22CEDC73D235}">
      <dgm:prSet/>
      <dgm:spPr/>
      <dgm:t>
        <a:bodyPr/>
        <a:lstStyle/>
        <a:p>
          <a:endParaRPr lang="en-US"/>
        </a:p>
      </dgm:t>
    </dgm:pt>
    <dgm:pt modelId="{C92DDFED-B2D8-4746-B07B-2D8D92E885EB}">
      <dgm:prSet/>
      <dgm:spPr/>
      <dgm:t>
        <a:bodyPr/>
        <a:lstStyle/>
        <a:p>
          <a:pPr>
            <a:lnSpc>
              <a:spcPct val="100000"/>
            </a:lnSpc>
          </a:pPr>
          <a:r>
            <a:rPr lang="en-US"/>
            <a:t>But what happens when there are discrepancies between the IEPA and the owner of the site?</a:t>
          </a:r>
        </a:p>
      </dgm:t>
    </dgm:pt>
    <dgm:pt modelId="{74FCA481-F917-44EF-ACC4-FE58BEDEF8BE}" type="parTrans" cxnId="{BAEA85D8-57E6-4055-9E95-2442BC446E94}">
      <dgm:prSet/>
      <dgm:spPr/>
      <dgm:t>
        <a:bodyPr/>
        <a:lstStyle/>
        <a:p>
          <a:endParaRPr lang="en-US"/>
        </a:p>
      </dgm:t>
    </dgm:pt>
    <dgm:pt modelId="{EFE1C5BF-144D-4AFE-BE03-D0F3D9F14A9F}" type="sibTrans" cxnId="{BAEA85D8-57E6-4055-9E95-2442BC446E94}">
      <dgm:prSet/>
      <dgm:spPr/>
      <dgm:t>
        <a:bodyPr/>
        <a:lstStyle/>
        <a:p>
          <a:endParaRPr lang="en-US"/>
        </a:p>
      </dgm:t>
    </dgm:pt>
    <dgm:pt modelId="{E59A7BEE-0D64-4D82-8E6B-4317CB913068}" type="pres">
      <dgm:prSet presAssocID="{59B2DC0F-3C62-464A-9280-9B26892E75F9}" presName="root" presStyleCnt="0">
        <dgm:presLayoutVars>
          <dgm:dir/>
          <dgm:resizeHandles val="exact"/>
        </dgm:presLayoutVars>
      </dgm:prSet>
      <dgm:spPr/>
    </dgm:pt>
    <dgm:pt modelId="{60DD4DDB-0B58-4BCF-88B7-47FBBCB833D1}" type="pres">
      <dgm:prSet presAssocID="{35BEB52F-0BE8-434C-90D7-B2F9495F68FC}" presName="compNode" presStyleCnt="0"/>
      <dgm:spPr/>
    </dgm:pt>
    <dgm:pt modelId="{94803E47-A864-4A97-B1DF-B04E02A1E604}" type="pres">
      <dgm:prSet presAssocID="{35BEB52F-0BE8-434C-90D7-B2F9495F68FC}" presName="bgRect" presStyleLbl="bgShp" presStyleIdx="0" presStyleCnt="3"/>
      <dgm:spPr/>
    </dgm:pt>
    <dgm:pt modelId="{780A9D5A-39B7-497C-811F-55B1A34BED0D}" type="pres">
      <dgm:prSet presAssocID="{35BEB52F-0BE8-434C-90D7-B2F9495F68F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ibbon"/>
        </a:ext>
      </dgm:extLst>
    </dgm:pt>
    <dgm:pt modelId="{4D8925BD-16CA-485E-AC53-94CE9E8211DA}" type="pres">
      <dgm:prSet presAssocID="{35BEB52F-0BE8-434C-90D7-B2F9495F68FC}" presName="spaceRect" presStyleCnt="0"/>
      <dgm:spPr/>
    </dgm:pt>
    <dgm:pt modelId="{BE4BCF00-4AB2-4BE7-A325-7B90527D9ACE}" type="pres">
      <dgm:prSet presAssocID="{35BEB52F-0BE8-434C-90D7-B2F9495F68FC}" presName="parTx" presStyleLbl="revTx" presStyleIdx="0" presStyleCnt="3">
        <dgm:presLayoutVars>
          <dgm:chMax val="0"/>
          <dgm:chPref val="0"/>
        </dgm:presLayoutVars>
      </dgm:prSet>
      <dgm:spPr/>
    </dgm:pt>
    <dgm:pt modelId="{7B367883-3E70-4C4F-ADD4-ECDE19F91478}" type="pres">
      <dgm:prSet presAssocID="{F54F2F82-94F0-488A-9A87-757D7CC8E21C}" presName="sibTrans" presStyleCnt="0"/>
      <dgm:spPr/>
    </dgm:pt>
    <dgm:pt modelId="{4E096224-E1F4-4304-8A9C-47F766609C19}" type="pres">
      <dgm:prSet presAssocID="{24F7FAA2-B21C-4EED-930C-C6758E42D60B}" presName="compNode" presStyleCnt="0"/>
      <dgm:spPr/>
    </dgm:pt>
    <dgm:pt modelId="{C27DCC3F-E134-419D-8560-E2844D04739F}" type="pres">
      <dgm:prSet presAssocID="{24F7FAA2-B21C-4EED-930C-C6758E42D60B}" presName="bgRect" presStyleLbl="bgShp" presStyleIdx="1" presStyleCnt="3"/>
      <dgm:spPr/>
    </dgm:pt>
    <dgm:pt modelId="{6BC904E4-9772-4028-A2E3-18D3D583D7D1}" type="pres">
      <dgm:prSet presAssocID="{24F7FAA2-B21C-4EED-930C-C6758E42D60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2B5AA861-0959-4212-BA3D-EC0FB95D0E06}" type="pres">
      <dgm:prSet presAssocID="{24F7FAA2-B21C-4EED-930C-C6758E42D60B}" presName="spaceRect" presStyleCnt="0"/>
      <dgm:spPr/>
    </dgm:pt>
    <dgm:pt modelId="{329C4BF1-4122-4E7C-9070-D0295712DCE5}" type="pres">
      <dgm:prSet presAssocID="{24F7FAA2-B21C-4EED-930C-C6758E42D60B}" presName="parTx" presStyleLbl="revTx" presStyleIdx="1" presStyleCnt="3">
        <dgm:presLayoutVars>
          <dgm:chMax val="0"/>
          <dgm:chPref val="0"/>
        </dgm:presLayoutVars>
      </dgm:prSet>
      <dgm:spPr/>
    </dgm:pt>
    <dgm:pt modelId="{510986B8-725B-4C7E-8ABF-7F5599349F03}" type="pres">
      <dgm:prSet presAssocID="{42B65498-1073-4E63-A4CA-DAB83122EDED}" presName="sibTrans" presStyleCnt="0"/>
      <dgm:spPr/>
    </dgm:pt>
    <dgm:pt modelId="{7FBB5567-85C7-4531-ADDE-496BD14A683A}" type="pres">
      <dgm:prSet presAssocID="{C92DDFED-B2D8-4746-B07B-2D8D92E885EB}" presName="compNode" presStyleCnt="0"/>
      <dgm:spPr/>
    </dgm:pt>
    <dgm:pt modelId="{B25224A7-32C7-4597-AFB3-0ABAA1971A15}" type="pres">
      <dgm:prSet presAssocID="{C92DDFED-B2D8-4746-B07B-2D8D92E885EB}" presName="bgRect" presStyleLbl="bgShp" presStyleIdx="2" presStyleCnt="3"/>
      <dgm:spPr/>
    </dgm:pt>
    <dgm:pt modelId="{DA75F92C-110B-49CE-9DB2-D1DE8AF157E9}" type="pres">
      <dgm:prSet presAssocID="{C92DDFED-B2D8-4746-B07B-2D8D92E885E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rritant"/>
        </a:ext>
      </dgm:extLst>
    </dgm:pt>
    <dgm:pt modelId="{C4384EC0-0989-4F6C-A4F8-21287FC71C09}" type="pres">
      <dgm:prSet presAssocID="{C92DDFED-B2D8-4746-B07B-2D8D92E885EB}" presName="spaceRect" presStyleCnt="0"/>
      <dgm:spPr/>
    </dgm:pt>
    <dgm:pt modelId="{47F26513-1A8A-40BD-AE2F-AF36EC88F2B5}" type="pres">
      <dgm:prSet presAssocID="{C92DDFED-B2D8-4746-B07B-2D8D92E885EB}" presName="parTx" presStyleLbl="revTx" presStyleIdx="2" presStyleCnt="3">
        <dgm:presLayoutVars>
          <dgm:chMax val="0"/>
          <dgm:chPref val="0"/>
        </dgm:presLayoutVars>
      </dgm:prSet>
      <dgm:spPr/>
    </dgm:pt>
  </dgm:ptLst>
  <dgm:cxnLst>
    <dgm:cxn modelId="{14FF5108-AD6A-4C1F-9906-F61E3DA9610E}" srcId="{59B2DC0F-3C62-464A-9280-9B26892E75F9}" destId="{35BEB52F-0BE8-434C-90D7-B2F9495F68FC}" srcOrd="0" destOrd="0" parTransId="{7066134A-D316-4B1C-8B6E-D9E7378C2EAB}" sibTransId="{F54F2F82-94F0-488A-9A87-757D7CC8E21C}"/>
    <dgm:cxn modelId="{D45C5A0F-4C54-43B0-8F50-AB7BA2408F9D}" type="presOf" srcId="{24F7FAA2-B21C-4EED-930C-C6758E42D60B}" destId="{329C4BF1-4122-4E7C-9070-D0295712DCE5}" srcOrd="0" destOrd="0" presId="urn:microsoft.com/office/officeart/2018/2/layout/IconVerticalSolidList"/>
    <dgm:cxn modelId="{133DC01D-0EDA-43EE-A5F1-5A0227764864}" type="presOf" srcId="{35BEB52F-0BE8-434C-90D7-B2F9495F68FC}" destId="{BE4BCF00-4AB2-4BE7-A325-7B90527D9ACE}" srcOrd="0" destOrd="0" presId="urn:microsoft.com/office/officeart/2018/2/layout/IconVerticalSolidList"/>
    <dgm:cxn modelId="{4D03259F-11C2-4847-8526-F56F501940EF}" type="presOf" srcId="{C92DDFED-B2D8-4746-B07B-2D8D92E885EB}" destId="{47F26513-1A8A-40BD-AE2F-AF36EC88F2B5}" srcOrd="0" destOrd="0" presId="urn:microsoft.com/office/officeart/2018/2/layout/IconVerticalSolidList"/>
    <dgm:cxn modelId="{BAEA85D8-57E6-4055-9E95-2442BC446E94}" srcId="{59B2DC0F-3C62-464A-9280-9B26892E75F9}" destId="{C92DDFED-B2D8-4746-B07B-2D8D92E885EB}" srcOrd="2" destOrd="0" parTransId="{74FCA481-F917-44EF-ACC4-FE58BEDEF8BE}" sibTransId="{EFE1C5BF-144D-4AFE-BE03-D0F3D9F14A9F}"/>
    <dgm:cxn modelId="{1C9D16DB-3324-4889-ACD0-ECEF9375C6A4}" type="presOf" srcId="{59B2DC0F-3C62-464A-9280-9B26892E75F9}" destId="{E59A7BEE-0D64-4D82-8E6B-4317CB913068}" srcOrd="0" destOrd="0" presId="urn:microsoft.com/office/officeart/2018/2/layout/IconVerticalSolidList"/>
    <dgm:cxn modelId="{0275F7E4-C60C-4A1B-B8EE-22CEDC73D235}" srcId="{59B2DC0F-3C62-464A-9280-9B26892E75F9}" destId="{24F7FAA2-B21C-4EED-930C-C6758E42D60B}" srcOrd="1" destOrd="0" parTransId="{63E438E0-B824-44B3-9DCA-0ECF8C16CB48}" sibTransId="{42B65498-1073-4E63-A4CA-DAB83122EDED}"/>
    <dgm:cxn modelId="{79DFAEF4-3DBA-4205-AE0E-15F30279FA93}" type="presParOf" srcId="{E59A7BEE-0D64-4D82-8E6B-4317CB913068}" destId="{60DD4DDB-0B58-4BCF-88B7-47FBBCB833D1}" srcOrd="0" destOrd="0" presId="urn:microsoft.com/office/officeart/2018/2/layout/IconVerticalSolidList"/>
    <dgm:cxn modelId="{1C404919-ACBE-471C-964A-E2C5E2CC64EE}" type="presParOf" srcId="{60DD4DDB-0B58-4BCF-88B7-47FBBCB833D1}" destId="{94803E47-A864-4A97-B1DF-B04E02A1E604}" srcOrd="0" destOrd="0" presId="urn:microsoft.com/office/officeart/2018/2/layout/IconVerticalSolidList"/>
    <dgm:cxn modelId="{5B6B29EA-ACE0-4324-882D-BBCD135C911D}" type="presParOf" srcId="{60DD4DDB-0B58-4BCF-88B7-47FBBCB833D1}" destId="{780A9D5A-39B7-497C-811F-55B1A34BED0D}" srcOrd="1" destOrd="0" presId="urn:microsoft.com/office/officeart/2018/2/layout/IconVerticalSolidList"/>
    <dgm:cxn modelId="{D517417F-6AFA-4AFD-9321-6998650D6E5C}" type="presParOf" srcId="{60DD4DDB-0B58-4BCF-88B7-47FBBCB833D1}" destId="{4D8925BD-16CA-485E-AC53-94CE9E8211DA}" srcOrd="2" destOrd="0" presId="urn:microsoft.com/office/officeart/2018/2/layout/IconVerticalSolidList"/>
    <dgm:cxn modelId="{2AF9E475-D0F6-406B-850F-0FD1AD555C8C}" type="presParOf" srcId="{60DD4DDB-0B58-4BCF-88B7-47FBBCB833D1}" destId="{BE4BCF00-4AB2-4BE7-A325-7B90527D9ACE}" srcOrd="3" destOrd="0" presId="urn:microsoft.com/office/officeart/2018/2/layout/IconVerticalSolidList"/>
    <dgm:cxn modelId="{F151AA4E-8BEB-4679-99D4-A1083FF85194}" type="presParOf" srcId="{E59A7BEE-0D64-4D82-8E6B-4317CB913068}" destId="{7B367883-3E70-4C4F-ADD4-ECDE19F91478}" srcOrd="1" destOrd="0" presId="urn:microsoft.com/office/officeart/2018/2/layout/IconVerticalSolidList"/>
    <dgm:cxn modelId="{62C60152-993D-42A4-AD12-C32DCD30CF5E}" type="presParOf" srcId="{E59A7BEE-0D64-4D82-8E6B-4317CB913068}" destId="{4E096224-E1F4-4304-8A9C-47F766609C19}" srcOrd="2" destOrd="0" presId="urn:microsoft.com/office/officeart/2018/2/layout/IconVerticalSolidList"/>
    <dgm:cxn modelId="{E2B31300-A42F-4D56-B6BF-1DBEC566EA93}" type="presParOf" srcId="{4E096224-E1F4-4304-8A9C-47F766609C19}" destId="{C27DCC3F-E134-419D-8560-E2844D04739F}" srcOrd="0" destOrd="0" presId="urn:microsoft.com/office/officeart/2018/2/layout/IconVerticalSolidList"/>
    <dgm:cxn modelId="{BB94359C-422D-49C1-BD01-89868BA46912}" type="presParOf" srcId="{4E096224-E1F4-4304-8A9C-47F766609C19}" destId="{6BC904E4-9772-4028-A2E3-18D3D583D7D1}" srcOrd="1" destOrd="0" presId="urn:microsoft.com/office/officeart/2018/2/layout/IconVerticalSolidList"/>
    <dgm:cxn modelId="{71473753-E22F-43EB-A78F-8C2765E564E6}" type="presParOf" srcId="{4E096224-E1F4-4304-8A9C-47F766609C19}" destId="{2B5AA861-0959-4212-BA3D-EC0FB95D0E06}" srcOrd="2" destOrd="0" presId="urn:microsoft.com/office/officeart/2018/2/layout/IconVerticalSolidList"/>
    <dgm:cxn modelId="{82EBE129-7E2D-40C6-BF5B-2FF68D871C31}" type="presParOf" srcId="{4E096224-E1F4-4304-8A9C-47F766609C19}" destId="{329C4BF1-4122-4E7C-9070-D0295712DCE5}" srcOrd="3" destOrd="0" presId="urn:microsoft.com/office/officeart/2018/2/layout/IconVerticalSolidList"/>
    <dgm:cxn modelId="{7A30EE78-447B-4CC4-8947-C8F441667413}" type="presParOf" srcId="{E59A7BEE-0D64-4D82-8E6B-4317CB913068}" destId="{510986B8-725B-4C7E-8ABF-7F5599349F03}" srcOrd="3" destOrd="0" presId="urn:microsoft.com/office/officeart/2018/2/layout/IconVerticalSolidList"/>
    <dgm:cxn modelId="{31543AF0-51E1-4FBD-A005-934377C5F690}" type="presParOf" srcId="{E59A7BEE-0D64-4D82-8E6B-4317CB913068}" destId="{7FBB5567-85C7-4531-ADDE-496BD14A683A}" srcOrd="4" destOrd="0" presId="urn:microsoft.com/office/officeart/2018/2/layout/IconVerticalSolidList"/>
    <dgm:cxn modelId="{3258AA58-643C-4063-BE49-D63A45A8A462}" type="presParOf" srcId="{7FBB5567-85C7-4531-ADDE-496BD14A683A}" destId="{B25224A7-32C7-4597-AFB3-0ABAA1971A15}" srcOrd="0" destOrd="0" presId="urn:microsoft.com/office/officeart/2018/2/layout/IconVerticalSolidList"/>
    <dgm:cxn modelId="{C87C2EF1-2424-47BD-82F1-90D4715A45A0}" type="presParOf" srcId="{7FBB5567-85C7-4531-ADDE-496BD14A683A}" destId="{DA75F92C-110B-49CE-9DB2-D1DE8AF157E9}" srcOrd="1" destOrd="0" presId="urn:microsoft.com/office/officeart/2018/2/layout/IconVerticalSolidList"/>
    <dgm:cxn modelId="{7543689C-A2F1-483F-8503-F9EE1B08A661}" type="presParOf" srcId="{7FBB5567-85C7-4531-ADDE-496BD14A683A}" destId="{C4384EC0-0989-4F6C-A4F8-21287FC71C09}" srcOrd="2" destOrd="0" presId="urn:microsoft.com/office/officeart/2018/2/layout/IconVerticalSolidList"/>
    <dgm:cxn modelId="{16A5F1EC-AAC6-4992-A972-C474A37242D0}" type="presParOf" srcId="{7FBB5567-85C7-4531-ADDE-496BD14A683A}" destId="{47F26513-1A8A-40BD-AE2F-AF36EC88F2B5}" srcOrd="3" destOrd="0" presId="urn:microsoft.com/office/officeart/2018/2/layout/IconVerticalSoli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06E4509-4119-4975-A628-A501FCD93C16}" type="doc">
      <dgm:prSet loTypeId="urn:microsoft.com/office/officeart/2018/5/layout/CenteredIconLabelDescriptionList" loCatId="icon" qsTypeId="urn:microsoft.com/office/officeart/2005/8/quickstyle/simple1" qsCatId="simple" csTypeId="urn:microsoft.com/office/officeart/2005/8/colors/colorful1" csCatId="colorful" phldr="1"/>
      <dgm:spPr/>
      <dgm:t>
        <a:bodyPr/>
        <a:lstStyle/>
        <a:p>
          <a:endParaRPr lang="en-US"/>
        </a:p>
      </dgm:t>
    </dgm:pt>
    <dgm:pt modelId="{024B8679-AE36-426C-B4AE-575115BFDF83}">
      <dgm:prSet/>
      <dgm:spPr/>
      <dgm:t>
        <a:bodyPr/>
        <a:lstStyle/>
        <a:p>
          <a:pPr>
            <a:lnSpc>
              <a:spcPct val="100000"/>
            </a:lnSpc>
            <a:defRPr b="1"/>
          </a:pPr>
          <a:r>
            <a:rPr lang="en-US" dirty="0"/>
            <a:t>Detailed explanations of changes to Part 620 can be found at our website </a:t>
          </a:r>
          <a:r>
            <a:rPr lang="en-US" dirty="0">
              <a:hlinkClick xmlns:r="http://schemas.openxmlformats.org/officeDocument/2006/relationships" r:id="rId1"/>
            </a:rPr>
            <a:t>https://pcb.illinois.gov/</a:t>
          </a:r>
          <a:r>
            <a:rPr lang="en-US" dirty="0"/>
            <a:t> </a:t>
          </a:r>
        </a:p>
      </dgm:t>
    </dgm:pt>
    <dgm:pt modelId="{717897FC-C55C-44BE-B5AC-AB8661FAD348}" type="parTrans" cxnId="{75509B7B-0CA9-4A40-AC16-16CE8FF93C38}">
      <dgm:prSet/>
      <dgm:spPr/>
      <dgm:t>
        <a:bodyPr/>
        <a:lstStyle/>
        <a:p>
          <a:endParaRPr lang="en-US"/>
        </a:p>
      </dgm:t>
    </dgm:pt>
    <dgm:pt modelId="{8DDF5569-FC80-47A3-A657-C1E84F2E980D}" type="sibTrans" cxnId="{75509B7B-0CA9-4A40-AC16-16CE8FF93C38}">
      <dgm:prSet/>
      <dgm:spPr/>
      <dgm:t>
        <a:bodyPr/>
        <a:lstStyle/>
        <a:p>
          <a:endParaRPr lang="en-US"/>
        </a:p>
      </dgm:t>
    </dgm:pt>
    <dgm:pt modelId="{9626DA4C-B0CC-4154-A70A-B81938001FE6}">
      <dgm:prSet/>
      <dgm:spPr/>
      <dgm:t>
        <a:bodyPr/>
        <a:lstStyle/>
        <a:p>
          <a:pPr>
            <a:lnSpc>
              <a:spcPct val="100000"/>
            </a:lnSpc>
            <a:defRPr b="1"/>
          </a:pPr>
          <a:r>
            <a:rPr lang="en-US" dirty="0"/>
            <a:t>Search for case R22-18 </a:t>
          </a:r>
        </a:p>
      </dgm:t>
    </dgm:pt>
    <dgm:pt modelId="{DF5624CA-193C-454A-A9D8-1ED808714CAD}" type="parTrans" cxnId="{F8FD5E47-8941-4581-9A76-EEF64157AA58}">
      <dgm:prSet/>
      <dgm:spPr/>
      <dgm:t>
        <a:bodyPr/>
        <a:lstStyle/>
        <a:p>
          <a:endParaRPr lang="en-US"/>
        </a:p>
      </dgm:t>
    </dgm:pt>
    <dgm:pt modelId="{B7F11A5F-4FB9-4789-8D1E-2AD1360E488A}" type="sibTrans" cxnId="{F8FD5E47-8941-4581-9A76-EEF64157AA58}">
      <dgm:prSet/>
      <dgm:spPr/>
      <dgm:t>
        <a:bodyPr/>
        <a:lstStyle/>
        <a:p>
          <a:endParaRPr lang="en-US"/>
        </a:p>
      </dgm:t>
    </dgm:pt>
    <dgm:pt modelId="{5E099EDA-70D4-414B-A533-0C238448744F}">
      <dgm:prSet/>
      <dgm:spPr/>
      <dgm:t>
        <a:bodyPr/>
        <a:lstStyle/>
        <a:p>
          <a:pPr>
            <a:lnSpc>
              <a:spcPct val="100000"/>
            </a:lnSpc>
          </a:pPr>
          <a:r>
            <a:rPr lang="en-US" dirty="0"/>
            <a:t>Questions, answers and comments on record</a:t>
          </a:r>
        </a:p>
      </dgm:t>
    </dgm:pt>
    <dgm:pt modelId="{D3BC247D-1788-497E-9141-F3A29326270F}" type="parTrans" cxnId="{AD234905-5B24-484D-81DA-91554706DB9E}">
      <dgm:prSet/>
      <dgm:spPr/>
      <dgm:t>
        <a:bodyPr/>
        <a:lstStyle/>
        <a:p>
          <a:endParaRPr lang="en-US"/>
        </a:p>
      </dgm:t>
    </dgm:pt>
    <dgm:pt modelId="{12022E7D-23CD-4015-A894-6862FC8D3DB1}" type="sibTrans" cxnId="{AD234905-5B24-484D-81DA-91554706DB9E}">
      <dgm:prSet/>
      <dgm:spPr/>
      <dgm:t>
        <a:bodyPr/>
        <a:lstStyle/>
        <a:p>
          <a:endParaRPr lang="en-US"/>
        </a:p>
      </dgm:t>
    </dgm:pt>
    <dgm:pt modelId="{820F4B4C-79FB-4457-840F-BEE693D10BF3}">
      <dgm:prSet/>
      <dgm:spPr/>
      <dgm:t>
        <a:bodyPr/>
        <a:lstStyle/>
        <a:p>
          <a:pPr>
            <a:lnSpc>
              <a:spcPct val="100000"/>
            </a:lnSpc>
          </a:pPr>
          <a:r>
            <a:rPr lang="en-US" dirty="0"/>
            <a:t>Timeline of case events</a:t>
          </a:r>
        </a:p>
      </dgm:t>
    </dgm:pt>
    <dgm:pt modelId="{E7263D94-1365-48F5-A6E8-F95266748E4C}" type="parTrans" cxnId="{4BB8127C-6108-45AD-9BF3-E654D6DA5973}">
      <dgm:prSet/>
      <dgm:spPr/>
      <dgm:t>
        <a:bodyPr/>
        <a:lstStyle/>
        <a:p>
          <a:endParaRPr lang="en-US"/>
        </a:p>
      </dgm:t>
    </dgm:pt>
    <dgm:pt modelId="{5A1E050D-5490-4397-AEEC-6D715EB66A9E}" type="sibTrans" cxnId="{4BB8127C-6108-45AD-9BF3-E654D6DA5973}">
      <dgm:prSet/>
      <dgm:spPr/>
      <dgm:t>
        <a:bodyPr/>
        <a:lstStyle/>
        <a:p>
          <a:endParaRPr lang="en-US"/>
        </a:p>
      </dgm:t>
    </dgm:pt>
    <dgm:pt modelId="{8BD10711-CE55-4522-A554-13ECE3006A32}">
      <dgm:prSet/>
      <dgm:spPr/>
      <dgm:t>
        <a:bodyPr/>
        <a:lstStyle/>
        <a:p>
          <a:pPr>
            <a:lnSpc>
              <a:spcPct val="100000"/>
            </a:lnSpc>
          </a:pPr>
          <a:r>
            <a:rPr lang="en-US" dirty="0"/>
            <a:t>Contact info to submit a comment or question</a:t>
          </a:r>
        </a:p>
      </dgm:t>
    </dgm:pt>
    <dgm:pt modelId="{FEEF384C-905F-42EA-95F2-3A78F29B2245}" type="parTrans" cxnId="{FFE95E52-1065-4621-92C9-FB57D8E26DE8}">
      <dgm:prSet/>
      <dgm:spPr/>
      <dgm:t>
        <a:bodyPr/>
        <a:lstStyle/>
        <a:p>
          <a:endParaRPr lang="en-US"/>
        </a:p>
      </dgm:t>
    </dgm:pt>
    <dgm:pt modelId="{4ECDD190-1E73-4FFF-B393-611D1445DAA6}" type="sibTrans" cxnId="{FFE95E52-1065-4621-92C9-FB57D8E26DE8}">
      <dgm:prSet/>
      <dgm:spPr/>
      <dgm:t>
        <a:bodyPr/>
        <a:lstStyle/>
        <a:p>
          <a:endParaRPr lang="en-US"/>
        </a:p>
      </dgm:t>
    </dgm:pt>
    <dgm:pt modelId="{47EB7872-B73A-47A7-94B7-BF6C5DF8E35D}">
      <dgm:prSet/>
      <dgm:spPr/>
      <dgm:t>
        <a:bodyPr/>
        <a:lstStyle/>
        <a:p>
          <a:pPr>
            <a:lnSpc>
              <a:spcPct val="100000"/>
            </a:lnSpc>
          </a:pPr>
          <a:r>
            <a:rPr lang="en-US"/>
            <a:t>Upcoming dates of next hearings</a:t>
          </a:r>
        </a:p>
      </dgm:t>
    </dgm:pt>
    <dgm:pt modelId="{608F0192-6890-40F1-A112-F0F8A06B274C}" type="parTrans" cxnId="{A48CD408-8E1A-432F-8C22-46137C550C37}">
      <dgm:prSet/>
      <dgm:spPr/>
      <dgm:t>
        <a:bodyPr/>
        <a:lstStyle/>
        <a:p>
          <a:endParaRPr lang="en-US"/>
        </a:p>
      </dgm:t>
    </dgm:pt>
    <dgm:pt modelId="{335CE218-0C63-4706-89B1-F76F92362AB1}" type="sibTrans" cxnId="{A48CD408-8E1A-432F-8C22-46137C550C37}">
      <dgm:prSet/>
      <dgm:spPr/>
      <dgm:t>
        <a:bodyPr/>
        <a:lstStyle/>
        <a:p>
          <a:endParaRPr lang="en-US"/>
        </a:p>
      </dgm:t>
    </dgm:pt>
    <dgm:pt modelId="{AB9BE388-C05C-4391-BA3F-BF48EA7506CF}">
      <dgm:prSet/>
      <dgm:spPr/>
      <dgm:t>
        <a:bodyPr/>
        <a:lstStyle/>
        <a:p>
          <a:pPr>
            <a:lnSpc>
              <a:spcPct val="100000"/>
            </a:lnSpc>
          </a:pPr>
          <a:r>
            <a:rPr lang="en-US"/>
            <a:t>Transcripts of each hearing</a:t>
          </a:r>
        </a:p>
      </dgm:t>
    </dgm:pt>
    <dgm:pt modelId="{8F7EF66A-81AC-4F4C-B092-9A237C16E304}" type="parTrans" cxnId="{A03C93D4-E5E5-4F6E-B0D8-EB4C09A51A42}">
      <dgm:prSet/>
      <dgm:spPr/>
      <dgm:t>
        <a:bodyPr/>
        <a:lstStyle/>
        <a:p>
          <a:endParaRPr lang="en-US"/>
        </a:p>
      </dgm:t>
    </dgm:pt>
    <dgm:pt modelId="{6B793C79-3E65-4D38-B6CE-55390BE9DA47}" type="sibTrans" cxnId="{A03C93D4-E5E5-4F6E-B0D8-EB4C09A51A42}">
      <dgm:prSet/>
      <dgm:spPr/>
      <dgm:t>
        <a:bodyPr/>
        <a:lstStyle/>
        <a:p>
          <a:endParaRPr lang="en-US"/>
        </a:p>
      </dgm:t>
    </dgm:pt>
    <dgm:pt modelId="{748562F5-1EFB-4DC4-A233-86F956869DF8}" type="pres">
      <dgm:prSet presAssocID="{F06E4509-4119-4975-A628-A501FCD93C16}" presName="root" presStyleCnt="0">
        <dgm:presLayoutVars>
          <dgm:dir/>
          <dgm:resizeHandles val="exact"/>
        </dgm:presLayoutVars>
      </dgm:prSet>
      <dgm:spPr/>
    </dgm:pt>
    <dgm:pt modelId="{A5DBE91F-8C23-43DA-B626-4B4A1CBEA90A}" type="pres">
      <dgm:prSet presAssocID="{024B8679-AE36-426C-B4AE-575115BFDF83}" presName="compNode" presStyleCnt="0"/>
      <dgm:spPr/>
    </dgm:pt>
    <dgm:pt modelId="{E99FF8AC-EE61-4586-85D9-66001F9C9517}" type="pres">
      <dgm:prSet presAssocID="{024B8679-AE36-426C-B4AE-575115BFDF83}" presName="iconRect" presStyleLbl="node1" presStyleIdx="0"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Magnifying glass"/>
        </a:ext>
      </dgm:extLst>
    </dgm:pt>
    <dgm:pt modelId="{8D41253A-FFF2-46D8-BFE6-3375B45C675B}" type="pres">
      <dgm:prSet presAssocID="{024B8679-AE36-426C-B4AE-575115BFDF83}" presName="iconSpace" presStyleCnt="0"/>
      <dgm:spPr/>
    </dgm:pt>
    <dgm:pt modelId="{7F911DE3-5906-49EA-8E26-C5BF60B9B174}" type="pres">
      <dgm:prSet presAssocID="{024B8679-AE36-426C-B4AE-575115BFDF83}" presName="parTx" presStyleLbl="revTx" presStyleIdx="0" presStyleCnt="4">
        <dgm:presLayoutVars>
          <dgm:chMax val="0"/>
          <dgm:chPref val="0"/>
        </dgm:presLayoutVars>
      </dgm:prSet>
      <dgm:spPr/>
    </dgm:pt>
    <dgm:pt modelId="{24C28500-1A66-4241-96BB-43522713130B}" type="pres">
      <dgm:prSet presAssocID="{024B8679-AE36-426C-B4AE-575115BFDF83}" presName="txSpace" presStyleCnt="0"/>
      <dgm:spPr/>
    </dgm:pt>
    <dgm:pt modelId="{45CBDEB6-3BED-4BA3-BC4F-180C8B03A1B2}" type="pres">
      <dgm:prSet presAssocID="{024B8679-AE36-426C-B4AE-575115BFDF83}" presName="desTx" presStyleLbl="revTx" presStyleIdx="1" presStyleCnt="4">
        <dgm:presLayoutVars/>
      </dgm:prSet>
      <dgm:spPr/>
    </dgm:pt>
    <dgm:pt modelId="{A35DC569-F41C-449C-AE2B-30A1A1118A59}" type="pres">
      <dgm:prSet presAssocID="{8DDF5569-FC80-47A3-A657-C1E84F2E980D}" presName="sibTrans" presStyleCnt="0"/>
      <dgm:spPr/>
    </dgm:pt>
    <dgm:pt modelId="{8F9934E7-7449-4D4C-A92B-A20BD8EF6566}" type="pres">
      <dgm:prSet presAssocID="{9626DA4C-B0CC-4154-A70A-B81938001FE6}" presName="compNode" presStyleCnt="0"/>
      <dgm:spPr/>
    </dgm:pt>
    <dgm:pt modelId="{C9347A1D-72EE-4FF7-AF10-B9808F12FA65}" type="pres">
      <dgm:prSet presAssocID="{9626DA4C-B0CC-4154-A70A-B81938001FE6}" presName="iconRect" presStyleLbl="node1"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Question mark"/>
        </a:ext>
      </dgm:extLst>
    </dgm:pt>
    <dgm:pt modelId="{574D4ECB-8FA8-4985-B90F-E4F300A1E20D}" type="pres">
      <dgm:prSet presAssocID="{9626DA4C-B0CC-4154-A70A-B81938001FE6}" presName="iconSpace" presStyleCnt="0"/>
      <dgm:spPr/>
    </dgm:pt>
    <dgm:pt modelId="{99B98E9D-4851-4AED-B0E7-85F3669CD4CC}" type="pres">
      <dgm:prSet presAssocID="{9626DA4C-B0CC-4154-A70A-B81938001FE6}" presName="parTx" presStyleLbl="revTx" presStyleIdx="2" presStyleCnt="4">
        <dgm:presLayoutVars>
          <dgm:chMax val="0"/>
          <dgm:chPref val="0"/>
        </dgm:presLayoutVars>
      </dgm:prSet>
      <dgm:spPr/>
    </dgm:pt>
    <dgm:pt modelId="{87D158DC-2994-41AE-A4BA-A46DB8F9BF87}" type="pres">
      <dgm:prSet presAssocID="{9626DA4C-B0CC-4154-A70A-B81938001FE6}" presName="txSpace" presStyleCnt="0"/>
      <dgm:spPr/>
    </dgm:pt>
    <dgm:pt modelId="{A2C2896D-FB09-4942-A870-D1D0AF902B00}" type="pres">
      <dgm:prSet presAssocID="{9626DA4C-B0CC-4154-A70A-B81938001FE6}" presName="desTx" presStyleLbl="revTx" presStyleIdx="3" presStyleCnt="4" custLinFactNeighborX="1964" custLinFactNeighborY="-26000">
        <dgm:presLayoutVars/>
      </dgm:prSet>
      <dgm:spPr/>
    </dgm:pt>
  </dgm:ptLst>
  <dgm:cxnLst>
    <dgm:cxn modelId="{AD234905-5B24-484D-81DA-91554706DB9E}" srcId="{9626DA4C-B0CC-4154-A70A-B81938001FE6}" destId="{5E099EDA-70D4-414B-A533-0C238448744F}" srcOrd="0" destOrd="0" parTransId="{D3BC247D-1788-497E-9141-F3A29326270F}" sibTransId="{12022E7D-23CD-4015-A894-6862FC8D3DB1}"/>
    <dgm:cxn modelId="{74C88207-6072-4378-8417-5F06F5BA4D54}" type="presOf" srcId="{820F4B4C-79FB-4457-840F-BEE693D10BF3}" destId="{A2C2896D-FB09-4942-A870-D1D0AF902B00}" srcOrd="0" destOrd="1" presId="urn:microsoft.com/office/officeart/2018/5/layout/CenteredIconLabelDescriptionList"/>
    <dgm:cxn modelId="{A48CD408-8E1A-432F-8C22-46137C550C37}" srcId="{9626DA4C-B0CC-4154-A70A-B81938001FE6}" destId="{47EB7872-B73A-47A7-94B7-BF6C5DF8E35D}" srcOrd="3" destOrd="0" parTransId="{608F0192-6890-40F1-A112-F0F8A06B274C}" sibTransId="{335CE218-0C63-4706-89B1-F76F92362AB1}"/>
    <dgm:cxn modelId="{7E35AF22-AB19-42D8-AFBA-3974111FAEB6}" type="presOf" srcId="{8BD10711-CE55-4522-A554-13ECE3006A32}" destId="{A2C2896D-FB09-4942-A870-D1D0AF902B00}" srcOrd="0" destOrd="2" presId="urn:microsoft.com/office/officeart/2018/5/layout/CenteredIconLabelDescriptionList"/>
    <dgm:cxn modelId="{F6B50530-983F-42E9-BE83-873D78CF0061}" type="presOf" srcId="{F06E4509-4119-4975-A628-A501FCD93C16}" destId="{748562F5-1EFB-4DC4-A233-86F956869DF8}" srcOrd="0" destOrd="0" presId="urn:microsoft.com/office/officeart/2018/5/layout/CenteredIconLabelDescriptionList"/>
    <dgm:cxn modelId="{E1658446-7BA9-4798-8704-F8373217C2AC}" type="presOf" srcId="{5E099EDA-70D4-414B-A533-0C238448744F}" destId="{A2C2896D-FB09-4942-A870-D1D0AF902B00}" srcOrd="0" destOrd="0" presId="urn:microsoft.com/office/officeart/2018/5/layout/CenteredIconLabelDescriptionList"/>
    <dgm:cxn modelId="{F8FD5E47-8941-4581-9A76-EEF64157AA58}" srcId="{F06E4509-4119-4975-A628-A501FCD93C16}" destId="{9626DA4C-B0CC-4154-A70A-B81938001FE6}" srcOrd="1" destOrd="0" parTransId="{DF5624CA-193C-454A-A9D8-1ED808714CAD}" sibTransId="{B7F11A5F-4FB9-4789-8D1E-2AD1360E488A}"/>
    <dgm:cxn modelId="{98DF0A52-B93E-4E74-ACEB-61FE6E161C32}" type="presOf" srcId="{9626DA4C-B0CC-4154-A70A-B81938001FE6}" destId="{99B98E9D-4851-4AED-B0E7-85F3669CD4CC}" srcOrd="0" destOrd="0" presId="urn:microsoft.com/office/officeart/2018/5/layout/CenteredIconLabelDescriptionList"/>
    <dgm:cxn modelId="{FFE95E52-1065-4621-92C9-FB57D8E26DE8}" srcId="{9626DA4C-B0CC-4154-A70A-B81938001FE6}" destId="{8BD10711-CE55-4522-A554-13ECE3006A32}" srcOrd="2" destOrd="0" parTransId="{FEEF384C-905F-42EA-95F2-3A78F29B2245}" sibTransId="{4ECDD190-1E73-4FFF-B393-611D1445DAA6}"/>
    <dgm:cxn modelId="{75509B7B-0CA9-4A40-AC16-16CE8FF93C38}" srcId="{F06E4509-4119-4975-A628-A501FCD93C16}" destId="{024B8679-AE36-426C-B4AE-575115BFDF83}" srcOrd="0" destOrd="0" parTransId="{717897FC-C55C-44BE-B5AC-AB8661FAD348}" sibTransId="{8DDF5569-FC80-47A3-A657-C1E84F2E980D}"/>
    <dgm:cxn modelId="{4BB8127C-6108-45AD-9BF3-E654D6DA5973}" srcId="{9626DA4C-B0CC-4154-A70A-B81938001FE6}" destId="{820F4B4C-79FB-4457-840F-BEE693D10BF3}" srcOrd="1" destOrd="0" parTransId="{E7263D94-1365-48F5-A6E8-F95266748E4C}" sibTransId="{5A1E050D-5490-4397-AEEC-6D715EB66A9E}"/>
    <dgm:cxn modelId="{30D0F3A3-613A-4E77-B519-AE2789CF15B1}" type="presOf" srcId="{AB9BE388-C05C-4391-BA3F-BF48EA7506CF}" destId="{A2C2896D-FB09-4942-A870-D1D0AF902B00}" srcOrd="0" destOrd="4" presId="urn:microsoft.com/office/officeart/2018/5/layout/CenteredIconLabelDescriptionList"/>
    <dgm:cxn modelId="{732BADAB-1A4B-4E33-BAF8-9D6DEE052F51}" type="presOf" srcId="{024B8679-AE36-426C-B4AE-575115BFDF83}" destId="{7F911DE3-5906-49EA-8E26-C5BF60B9B174}" srcOrd="0" destOrd="0" presId="urn:microsoft.com/office/officeart/2018/5/layout/CenteredIconLabelDescriptionList"/>
    <dgm:cxn modelId="{20339ACE-35E3-4E22-9DE3-4DA12D7026BB}" type="presOf" srcId="{47EB7872-B73A-47A7-94B7-BF6C5DF8E35D}" destId="{A2C2896D-FB09-4942-A870-D1D0AF902B00}" srcOrd="0" destOrd="3" presId="urn:microsoft.com/office/officeart/2018/5/layout/CenteredIconLabelDescriptionList"/>
    <dgm:cxn modelId="{A03C93D4-E5E5-4F6E-B0D8-EB4C09A51A42}" srcId="{9626DA4C-B0CC-4154-A70A-B81938001FE6}" destId="{AB9BE388-C05C-4391-BA3F-BF48EA7506CF}" srcOrd="4" destOrd="0" parTransId="{8F7EF66A-81AC-4F4C-B092-9A237C16E304}" sibTransId="{6B793C79-3E65-4D38-B6CE-55390BE9DA47}"/>
    <dgm:cxn modelId="{62E2404A-502B-477D-99F7-E7388762DAFA}" type="presParOf" srcId="{748562F5-1EFB-4DC4-A233-86F956869DF8}" destId="{A5DBE91F-8C23-43DA-B626-4B4A1CBEA90A}" srcOrd="0" destOrd="0" presId="urn:microsoft.com/office/officeart/2018/5/layout/CenteredIconLabelDescriptionList"/>
    <dgm:cxn modelId="{8BF4F592-D5AE-4F42-B275-80345D5A24FC}" type="presParOf" srcId="{A5DBE91F-8C23-43DA-B626-4B4A1CBEA90A}" destId="{E99FF8AC-EE61-4586-85D9-66001F9C9517}" srcOrd="0" destOrd="0" presId="urn:microsoft.com/office/officeart/2018/5/layout/CenteredIconLabelDescriptionList"/>
    <dgm:cxn modelId="{6545CDE2-A122-4271-B8F9-158CD04591B5}" type="presParOf" srcId="{A5DBE91F-8C23-43DA-B626-4B4A1CBEA90A}" destId="{8D41253A-FFF2-46D8-BFE6-3375B45C675B}" srcOrd="1" destOrd="0" presId="urn:microsoft.com/office/officeart/2018/5/layout/CenteredIconLabelDescriptionList"/>
    <dgm:cxn modelId="{47336989-16CE-4619-8782-4F44B3B14F48}" type="presParOf" srcId="{A5DBE91F-8C23-43DA-B626-4B4A1CBEA90A}" destId="{7F911DE3-5906-49EA-8E26-C5BF60B9B174}" srcOrd="2" destOrd="0" presId="urn:microsoft.com/office/officeart/2018/5/layout/CenteredIconLabelDescriptionList"/>
    <dgm:cxn modelId="{D6FB646F-E6CE-410B-9BAC-0DCDF093A20A}" type="presParOf" srcId="{A5DBE91F-8C23-43DA-B626-4B4A1CBEA90A}" destId="{24C28500-1A66-4241-96BB-43522713130B}" srcOrd="3" destOrd="0" presId="urn:microsoft.com/office/officeart/2018/5/layout/CenteredIconLabelDescriptionList"/>
    <dgm:cxn modelId="{884D0F19-EF16-4A7B-9566-190B479CF3E1}" type="presParOf" srcId="{A5DBE91F-8C23-43DA-B626-4B4A1CBEA90A}" destId="{45CBDEB6-3BED-4BA3-BC4F-180C8B03A1B2}" srcOrd="4" destOrd="0" presId="urn:microsoft.com/office/officeart/2018/5/layout/CenteredIconLabelDescriptionList"/>
    <dgm:cxn modelId="{730C2D8A-5B69-44FF-B483-C1DB6F529065}" type="presParOf" srcId="{748562F5-1EFB-4DC4-A233-86F956869DF8}" destId="{A35DC569-F41C-449C-AE2B-30A1A1118A59}" srcOrd="1" destOrd="0" presId="urn:microsoft.com/office/officeart/2018/5/layout/CenteredIconLabelDescriptionList"/>
    <dgm:cxn modelId="{2648D684-6726-47CD-86A0-2271977FF187}" type="presParOf" srcId="{748562F5-1EFB-4DC4-A233-86F956869DF8}" destId="{8F9934E7-7449-4D4C-A92B-A20BD8EF6566}" srcOrd="2" destOrd="0" presId="urn:microsoft.com/office/officeart/2018/5/layout/CenteredIconLabelDescriptionList"/>
    <dgm:cxn modelId="{799C9098-189A-4B54-87A7-66007F6489E2}" type="presParOf" srcId="{8F9934E7-7449-4D4C-A92B-A20BD8EF6566}" destId="{C9347A1D-72EE-4FF7-AF10-B9808F12FA65}" srcOrd="0" destOrd="0" presId="urn:microsoft.com/office/officeart/2018/5/layout/CenteredIconLabelDescriptionList"/>
    <dgm:cxn modelId="{8DA03BFD-15C3-4A30-A50E-D8B15DCFDE18}" type="presParOf" srcId="{8F9934E7-7449-4D4C-A92B-A20BD8EF6566}" destId="{574D4ECB-8FA8-4985-B90F-E4F300A1E20D}" srcOrd="1" destOrd="0" presId="urn:microsoft.com/office/officeart/2018/5/layout/CenteredIconLabelDescriptionList"/>
    <dgm:cxn modelId="{5EFCA72E-958C-47EF-9969-A49893172198}" type="presParOf" srcId="{8F9934E7-7449-4D4C-A92B-A20BD8EF6566}" destId="{99B98E9D-4851-4AED-B0E7-85F3669CD4CC}" srcOrd="2" destOrd="0" presId="urn:microsoft.com/office/officeart/2018/5/layout/CenteredIconLabelDescriptionList"/>
    <dgm:cxn modelId="{BDED0751-CBFB-41CB-8B30-9D88B3905D31}" type="presParOf" srcId="{8F9934E7-7449-4D4C-A92B-A20BD8EF6566}" destId="{87D158DC-2994-41AE-A4BA-A46DB8F9BF87}" srcOrd="3" destOrd="0" presId="urn:microsoft.com/office/officeart/2018/5/layout/CenteredIconLabelDescriptionList"/>
    <dgm:cxn modelId="{36368442-227B-4FA7-A099-28DCD07F1462}" type="presParOf" srcId="{8F9934E7-7449-4D4C-A92B-A20BD8EF6566}" destId="{A2C2896D-FB09-4942-A870-D1D0AF902B00}" srcOrd="4" destOrd="0" presId="urn:microsoft.com/office/officeart/2018/5/layout/CenteredIconLabelDescription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CC96C9-CED6-467A-AD05-31C50BAE6F03}" type="doc">
      <dgm:prSet loTypeId="urn:microsoft.com/office/officeart/2005/8/layout/vList2" loCatId="list" qsTypeId="urn:microsoft.com/office/officeart/2005/8/quickstyle/simple1" qsCatId="simple" csTypeId="urn:microsoft.com/office/officeart/2005/8/colors/accent4_2" csCatId="accent4"/>
      <dgm:spPr/>
      <dgm:t>
        <a:bodyPr/>
        <a:lstStyle/>
        <a:p>
          <a:endParaRPr lang="en-US"/>
        </a:p>
      </dgm:t>
    </dgm:pt>
    <dgm:pt modelId="{4FEBF8AD-9271-466F-A495-1EF9D9B81EFF}">
      <dgm:prSet/>
      <dgm:spPr/>
      <dgm:t>
        <a:bodyPr/>
        <a:lstStyle/>
        <a:p>
          <a:r>
            <a:rPr lang="en-US"/>
            <a:t>The Board is made up of five members plus</a:t>
          </a:r>
        </a:p>
      </dgm:t>
    </dgm:pt>
    <dgm:pt modelId="{B04EFD90-8D29-4497-AD9E-46C25FFF4EE4}" type="parTrans" cxnId="{AC1FE50A-EB6B-47F0-A411-98BF31A83AB2}">
      <dgm:prSet/>
      <dgm:spPr/>
      <dgm:t>
        <a:bodyPr/>
        <a:lstStyle/>
        <a:p>
          <a:endParaRPr lang="en-US"/>
        </a:p>
      </dgm:t>
    </dgm:pt>
    <dgm:pt modelId="{77DE379D-C3DB-48A5-98B1-96D945ADAB37}" type="sibTrans" cxnId="{AC1FE50A-EB6B-47F0-A411-98BF31A83AB2}">
      <dgm:prSet/>
      <dgm:spPr/>
      <dgm:t>
        <a:bodyPr/>
        <a:lstStyle/>
        <a:p>
          <a:endParaRPr lang="en-US"/>
        </a:p>
      </dgm:t>
    </dgm:pt>
    <dgm:pt modelId="{53AD735E-EE22-45B3-9016-CB1E225B65B6}">
      <dgm:prSet/>
      <dgm:spPr/>
      <dgm:t>
        <a:bodyPr/>
        <a:lstStyle/>
        <a:p>
          <a:r>
            <a:rPr lang="en-US"/>
            <a:t>Barbara Flynn Currie- Chair</a:t>
          </a:r>
        </a:p>
      </dgm:t>
    </dgm:pt>
    <dgm:pt modelId="{8AAC7958-04D5-47A8-9AB9-103DFFDA9B6A}" type="parTrans" cxnId="{16750081-00BC-4B44-BF0D-7F0406A71CB7}">
      <dgm:prSet/>
      <dgm:spPr/>
      <dgm:t>
        <a:bodyPr/>
        <a:lstStyle/>
        <a:p>
          <a:endParaRPr lang="en-US"/>
        </a:p>
      </dgm:t>
    </dgm:pt>
    <dgm:pt modelId="{CDCB5590-C343-48A1-9E9B-73AB497F401D}" type="sibTrans" cxnId="{16750081-00BC-4B44-BF0D-7F0406A71CB7}">
      <dgm:prSet/>
      <dgm:spPr/>
      <dgm:t>
        <a:bodyPr/>
        <a:lstStyle/>
        <a:p>
          <a:endParaRPr lang="en-US"/>
        </a:p>
      </dgm:t>
    </dgm:pt>
    <dgm:pt modelId="{DBBCE649-4E94-44A6-A64D-B93514C98EF0}">
      <dgm:prSet/>
      <dgm:spPr/>
      <dgm:t>
        <a:bodyPr/>
        <a:lstStyle/>
        <a:p>
          <a:r>
            <a:rPr lang="en-US"/>
            <a:t>Cynthia Santos</a:t>
          </a:r>
        </a:p>
      </dgm:t>
    </dgm:pt>
    <dgm:pt modelId="{227DE297-5998-49F8-91E3-9BE1E6C83BCF}" type="parTrans" cxnId="{5CF3FBC3-D4D6-4CFA-AC29-3929BE772703}">
      <dgm:prSet/>
      <dgm:spPr/>
      <dgm:t>
        <a:bodyPr/>
        <a:lstStyle/>
        <a:p>
          <a:endParaRPr lang="en-US"/>
        </a:p>
      </dgm:t>
    </dgm:pt>
    <dgm:pt modelId="{00626FB5-2814-47CD-B03D-D7E06BE9AF11}" type="sibTrans" cxnId="{5CF3FBC3-D4D6-4CFA-AC29-3929BE772703}">
      <dgm:prSet/>
      <dgm:spPr/>
      <dgm:t>
        <a:bodyPr/>
        <a:lstStyle/>
        <a:p>
          <a:endParaRPr lang="en-US"/>
        </a:p>
      </dgm:t>
    </dgm:pt>
    <dgm:pt modelId="{C53540A1-7499-46CC-A49B-8CA2C101A0C7}">
      <dgm:prSet/>
      <dgm:spPr/>
      <dgm:t>
        <a:bodyPr/>
        <a:lstStyle/>
        <a:p>
          <a:r>
            <a:rPr lang="en-US"/>
            <a:t>Anastasia Palivos</a:t>
          </a:r>
        </a:p>
      </dgm:t>
    </dgm:pt>
    <dgm:pt modelId="{01771437-064A-4B24-ACBE-B3DF8F9FE1C6}" type="parTrans" cxnId="{A20AA66E-DA5A-40C4-A578-2738F26C436A}">
      <dgm:prSet/>
      <dgm:spPr/>
      <dgm:t>
        <a:bodyPr/>
        <a:lstStyle/>
        <a:p>
          <a:endParaRPr lang="en-US"/>
        </a:p>
      </dgm:t>
    </dgm:pt>
    <dgm:pt modelId="{99C3A999-F727-4255-8700-04B539EFED96}" type="sibTrans" cxnId="{A20AA66E-DA5A-40C4-A578-2738F26C436A}">
      <dgm:prSet/>
      <dgm:spPr/>
      <dgm:t>
        <a:bodyPr/>
        <a:lstStyle/>
        <a:p>
          <a:endParaRPr lang="en-US"/>
        </a:p>
      </dgm:t>
    </dgm:pt>
    <dgm:pt modelId="{B4E676C4-4DD2-42B1-8F3A-8462B7FBF0B9}">
      <dgm:prSet/>
      <dgm:spPr/>
      <dgm:t>
        <a:bodyPr/>
        <a:lstStyle/>
        <a:p>
          <a:r>
            <a:rPr lang="en-US"/>
            <a:t>Jennifer Van Wie</a:t>
          </a:r>
        </a:p>
      </dgm:t>
    </dgm:pt>
    <dgm:pt modelId="{C0D7EA6A-4ED1-4F03-8D7F-9D314DBD8FB5}" type="parTrans" cxnId="{BD2FB4B7-A2E0-4FA4-812A-A6A29E52EE63}">
      <dgm:prSet/>
      <dgm:spPr/>
      <dgm:t>
        <a:bodyPr/>
        <a:lstStyle/>
        <a:p>
          <a:endParaRPr lang="en-US"/>
        </a:p>
      </dgm:t>
    </dgm:pt>
    <dgm:pt modelId="{69E3C206-BA2B-4A1F-8BF4-D7304DB9BAE9}" type="sibTrans" cxnId="{BD2FB4B7-A2E0-4FA4-812A-A6A29E52EE63}">
      <dgm:prSet/>
      <dgm:spPr/>
      <dgm:t>
        <a:bodyPr/>
        <a:lstStyle/>
        <a:p>
          <a:endParaRPr lang="en-US"/>
        </a:p>
      </dgm:t>
    </dgm:pt>
    <dgm:pt modelId="{D23E7704-37CB-4625-92A5-A5EF62ACA281}">
      <dgm:prSet/>
      <dgm:spPr/>
      <dgm:t>
        <a:bodyPr/>
        <a:lstStyle/>
        <a:p>
          <a:r>
            <a:rPr lang="en-US"/>
            <a:t>Michelle Gibson </a:t>
          </a:r>
        </a:p>
      </dgm:t>
    </dgm:pt>
    <dgm:pt modelId="{FC0B7B9F-84E2-42C4-95FB-399C378C8383}" type="parTrans" cxnId="{1A00F864-32B0-4E02-BE23-6F67D06F89CF}">
      <dgm:prSet/>
      <dgm:spPr/>
      <dgm:t>
        <a:bodyPr/>
        <a:lstStyle/>
        <a:p>
          <a:endParaRPr lang="en-US"/>
        </a:p>
      </dgm:t>
    </dgm:pt>
    <dgm:pt modelId="{C9314F99-ADF2-4353-9A2E-0FB46EC2524F}" type="sibTrans" cxnId="{1A00F864-32B0-4E02-BE23-6F67D06F89CF}">
      <dgm:prSet/>
      <dgm:spPr/>
      <dgm:t>
        <a:bodyPr/>
        <a:lstStyle/>
        <a:p>
          <a:endParaRPr lang="en-US"/>
        </a:p>
      </dgm:t>
    </dgm:pt>
    <dgm:pt modelId="{2DBDEB9C-6539-4C7A-948C-A74B6B4143FD}">
      <dgm:prSet/>
      <dgm:spPr/>
      <dgm:t>
        <a:bodyPr/>
        <a:lstStyle/>
        <a:p>
          <a:r>
            <a:rPr lang="en-US"/>
            <a:t>The Board has about 20 full-time staff and interns</a:t>
          </a:r>
        </a:p>
      </dgm:t>
    </dgm:pt>
    <dgm:pt modelId="{DF6666C4-BE87-49E6-B506-5B28EC161F80}" type="parTrans" cxnId="{4B8FAB23-1DFE-4697-AA2D-F00CBF8C04FA}">
      <dgm:prSet/>
      <dgm:spPr/>
      <dgm:t>
        <a:bodyPr/>
        <a:lstStyle/>
        <a:p>
          <a:endParaRPr lang="en-US"/>
        </a:p>
      </dgm:t>
    </dgm:pt>
    <dgm:pt modelId="{72683449-E0D2-4F44-9B98-9A2A07BF19C9}" type="sibTrans" cxnId="{4B8FAB23-1DFE-4697-AA2D-F00CBF8C04FA}">
      <dgm:prSet/>
      <dgm:spPr/>
      <dgm:t>
        <a:bodyPr/>
        <a:lstStyle/>
        <a:p>
          <a:endParaRPr lang="en-US"/>
        </a:p>
      </dgm:t>
    </dgm:pt>
    <dgm:pt modelId="{A789FEEF-3A21-4CD1-ADA8-A78F0E7F9770}" type="pres">
      <dgm:prSet presAssocID="{0BCC96C9-CED6-467A-AD05-31C50BAE6F03}" presName="linear" presStyleCnt="0">
        <dgm:presLayoutVars>
          <dgm:animLvl val="lvl"/>
          <dgm:resizeHandles val="exact"/>
        </dgm:presLayoutVars>
      </dgm:prSet>
      <dgm:spPr/>
    </dgm:pt>
    <dgm:pt modelId="{C9A52D0C-AFBA-4118-94B0-0F661664018B}" type="pres">
      <dgm:prSet presAssocID="{4FEBF8AD-9271-466F-A495-1EF9D9B81EFF}" presName="parentText" presStyleLbl="node1" presStyleIdx="0" presStyleCnt="2">
        <dgm:presLayoutVars>
          <dgm:chMax val="0"/>
          <dgm:bulletEnabled val="1"/>
        </dgm:presLayoutVars>
      </dgm:prSet>
      <dgm:spPr/>
    </dgm:pt>
    <dgm:pt modelId="{88E3B589-A92A-4890-87E4-5D002B6BC259}" type="pres">
      <dgm:prSet presAssocID="{4FEBF8AD-9271-466F-A495-1EF9D9B81EFF}" presName="childText" presStyleLbl="revTx" presStyleIdx="0" presStyleCnt="1">
        <dgm:presLayoutVars>
          <dgm:bulletEnabled val="1"/>
        </dgm:presLayoutVars>
      </dgm:prSet>
      <dgm:spPr/>
    </dgm:pt>
    <dgm:pt modelId="{F283BCF0-9EC3-4D88-AFF8-D0D105F41113}" type="pres">
      <dgm:prSet presAssocID="{2DBDEB9C-6539-4C7A-948C-A74B6B4143FD}" presName="parentText" presStyleLbl="node1" presStyleIdx="1" presStyleCnt="2">
        <dgm:presLayoutVars>
          <dgm:chMax val="0"/>
          <dgm:bulletEnabled val="1"/>
        </dgm:presLayoutVars>
      </dgm:prSet>
      <dgm:spPr/>
    </dgm:pt>
  </dgm:ptLst>
  <dgm:cxnLst>
    <dgm:cxn modelId="{AC1FE50A-EB6B-47F0-A411-98BF31A83AB2}" srcId="{0BCC96C9-CED6-467A-AD05-31C50BAE6F03}" destId="{4FEBF8AD-9271-466F-A495-1EF9D9B81EFF}" srcOrd="0" destOrd="0" parTransId="{B04EFD90-8D29-4497-AD9E-46C25FFF4EE4}" sibTransId="{77DE379D-C3DB-48A5-98B1-96D945ADAB37}"/>
    <dgm:cxn modelId="{7DB9371A-AD97-4C19-8B8D-3070A57A10C7}" type="presOf" srcId="{DBBCE649-4E94-44A6-A64D-B93514C98EF0}" destId="{88E3B589-A92A-4890-87E4-5D002B6BC259}" srcOrd="0" destOrd="1" presId="urn:microsoft.com/office/officeart/2005/8/layout/vList2"/>
    <dgm:cxn modelId="{D4F27B1C-5233-463E-B4BC-A5481B58EBC0}" type="presOf" srcId="{C53540A1-7499-46CC-A49B-8CA2C101A0C7}" destId="{88E3B589-A92A-4890-87E4-5D002B6BC259}" srcOrd="0" destOrd="2" presId="urn:microsoft.com/office/officeart/2005/8/layout/vList2"/>
    <dgm:cxn modelId="{4B8FAB23-1DFE-4697-AA2D-F00CBF8C04FA}" srcId="{0BCC96C9-CED6-467A-AD05-31C50BAE6F03}" destId="{2DBDEB9C-6539-4C7A-948C-A74B6B4143FD}" srcOrd="1" destOrd="0" parTransId="{DF6666C4-BE87-49E6-B506-5B28EC161F80}" sibTransId="{72683449-E0D2-4F44-9B98-9A2A07BF19C9}"/>
    <dgm:cxn modelId="{1A00F864-32B0-4E02-BE23-6F67D06F89CF}" srcId="{4FEBF8AD-9271-466F-A495-1EF9D9B81EFF}" destId="{D23E7704-37CB-4625-92A5-A5EF62ACA281}" srcOrd="4" destOrd="0" parTransId="{FC0B7B9F-84E2-42C4-95FB-399C378C8383}" sibTransId="{C9314F99-ADF2-4353-9A2E-0FB46EC2524F}"/>
    <dgm:cxn modelId="{C66A3145-E8DF-499D-B619-EB30B38F3CD7}" type="presOf" srcId="{B4E676C4-4DD2-42B1-8F3A-8462B7FBF0B9}" destId="{88E3B589-A92A-4890-87E4-5D002B6BC259}" srcOrd="0" destOrd="3" presId="urn:microsoft.com/office/officeart/2005/8/layout/vList2"/>
    <dgm:cxn modelId="{68CA1567-8F90-4A83-8670-D3C57574CA75}" type="presOf" srcId="{D23E7704-37CB-4625-92A5-A5EF62ACA281}" destId="{88E3B589-A92A-4890-87E4-5D002B6BC259}" srcOrd="0" destOrd="4" presId="urn:microsoft.com/office/officeart/2005/8/layout/vList2"/>
    <dgm:cxn modelId="{EA7AE947-5951-4069-A8E8-2A514561F652}" type="presOf" srcId="{2DBDEB9C-6539-4C7A-948C-A74B6B4143FD}" destId="{F283BCF0-9EC3-4D88-AFF8-D0D105F41113}" srcOrd="0" destOrd="0" presId="urn:microsoft.com/office/officeart/2005/8/layout/vList2"/>
    <dgm:cxn modelId="{DDCF7668-3266-4A2F-8BF5-567D66A21531}" type="presOf" srcId="{4FEBF8AD-9271-466F-A495-1EF9D9B81EFF}" destId="{C9A52D0C-AFBA-4118-94B0-0F661664018B}" srcOrd="0" destOrd="0" presId="urn:microsoft.com/office/officeart/2005/8/layout/vList2"/>
    <dgm:cxn modelId="{A20AA66E-DA5A-40C4-A578-2738F26C436A}" srcId="{4FEBF8AD-9271-466F-A495-1EF9D9B81EFF}" destId="{C53540A1-7499-46CC-A49B-8CA2C101A0C7}" srcOrd="2" destOrd="0" parTransId="{01771437-064A-4B24-ACBE-B3DF8F9FE1C6}" sibTransId="{99C3A999-F727-4255-8700-04B539EFED96}"/>
    <dgm:cxn modelId="{E8DA2575-26ED-467B-B8A9-08B6003ECF4F}" type="presOf" srcId="{0BCC96C9-CED6-467A-AD05-31C50BAE6F03}" destId="{A789FEEF-3A21-4CD1-ADA8-A78F0E7F9770}" srcOrd="0" destOrd="0" presId="urn:microsoft.com/office/officeart/2005/8/layout/vList2"/>
    <dgm:cxn modelId="{16750081-00BC-4B44-BF0D-7F0406A71CB7}" srcId="{4FEBF8AD-9271-466F-A495-1EF9D9B81EFF}" destId="{53AD735E-EE22-45B3-9016-CB1E225B65B6}" srcOrd="0" destOrd="0" parTransId="{8AAC7958-04D5-47A8-9AB9-103DFFDA9B6A}" sibTransId="{CDCB5590-C343-48A1-9E9B-73AB497F401D}"/>
    <dgm:cxn modelId="{18E482B1-6738-4AF2-B2F4-10C6549B8AD8}" type="presOf" srcId="{53AD735E-EE22-45B3-9016-CB1E225B65B6}" destId="{88E3B589-A92A-4890-87E4-5D002B6BC259}" srcOrd="0" destOrd="0" presId="urn:microsoft.com/office/officeart/2005/8/layout/vList2"/>
    <dgm:cxn modelId="{BD2FB4B7-A2E0-4FA4-812A-A6A29E52EE63}" srcId="{4FEBF8AD-9271-466F-A495-1EF9D9B81EFF}" destId="{B4E676C4-4DD2-42B1-8F3A-8462B7FBF0B9}" srcOrd="3" destOrd="0" parTransId="{C0D7EA6A-4ED1-4F03-8D7F-9D314DBD8FB5}" sibTransId="{69E3C206-BA2B-4A1F-8BF4-D7304DB9BAE9}"/>
    <dgm:cxn modelId="{5CF3FBC3-D4D6-4CFA-AC29-3929BE772703}" srcId="{4FEBF8AD-9271-466F-A495-1EF9D9B81EFF}" destId="{DBBCE649-4E94-44A6-A64D-B93514C98EF0}" srcOrd="1" destOrd="0" parTransId="{227DE297-5998-49F8-91E3-9BE1E6C83BCF}" sibTransId="{00626FB5-2814-47CD-B03D-D7E06BE9AF11}"/>
    <dgm:cxn modelId="{915264ED-EEAE-4B2D-9146-0D09AD07A814}" type="presParOf" srcId="{A789FEEF-3A21-4CD1-ADA8-A78F0E7F9770}" destId="{C9A52D0C-AFBA-4118-94B0-0F661664018B}" srcOrd="0" destOrd="0" presId="urn:microsoft.com/office/officeart/2005/8/layout/vList2"/>
    <dgm:cxn modelId="{E34ADFB7-2B37-41DB-8908-E7F45F972151}" type="presParOf" srcId="{A789FEEF-3A21-4CD1-ADA8-A78F0E7F9770}" destId="{88E3B589-A92A-4890-87E4-5D002B6BC259}" srcOrd="1" destOrd="0" presId="urn:microsoft.com/office/officeart/2005/8/layout/vList2"/>
    <dgm:cxn modelId="{D9E32B84-E55F-4765-9D4A-C0F301671090}" type="presParOf" srcId="{A789FEEF-3A21-4CD1-ADA8-A78F0E7F9770}" destId="{F283BCF0-9EC3-4D88-AFF8-D0D105F41113}" srcOrd="2"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85C087-D555-4D27-BAB3-00DE0FB86F45}" type="doc">
      <dgm:prSet loTypeId="urn:microsoft.com/office/officeart/2018/5/layout/IconLeafLabelList" loCatId="icon" qsTypeId="urn:microsoft.com/office/officeart/2005/8/quickstyle/simple1" qsCatId="simple" csTypeId="urn:microsoft.com/office/officeart/2018/5/colors/Iconchunking_neutralbg_accent5_2" csCatId="accent5" phldr="1"/>
      <dgm:spPr/>
      <dgm:t>
        <a:bodyPr/>
        <a:lstStyle/>
        <a:p>
          <a:endParaRPr lang="en-US"/>
        </a:p>
      </dgm:t>
    </dgm:pt>
    <dgm:pt modelId="{AC744D02-08DB-443D-A76A-01303225BE61}">
      <dgm:prSet/>
      <dgm:spPr/>
      <dgm:t>
        <a:bodyPr/>
        <a:lstStyle/>
        <a:p>
          <a:pPr>
            <a:lnSpc>
              <a:spcPct val="100000"/>
            </a:lnSpc>
            <a:defRPr cap="all"/>
          </a:pPr>
          <a:r>
            <a:rPr lang="en-US"/>
            <a:t>Meets the 1</a:t>
          </a:r>
          <a:r>
            <a:rPr lang="en-US" baseline="30000"/>
            <a:t>st</a:t>
          </a:r>
          <a:r>
            <a:rPr lang="en-US"/>
            <a:t> and 3</a:t>
          </a:r>
          <a:r>
            <a:rPr lang="en-US" baseline="30000"/>
            <a:t>rd</a:t>
          </a:r>
          <a:r>
            <a:rPr lang="en-US"/>
            <a:t> Thursday monthly</a:t>
          </a:r>
        </a:p>
      </dgm:t>
    </dgm:pt>
    <dgm:pt modelId="{C0DD184B-5786-4FC0-8986-EFA4F9793620}" type="parTrans" cxnId="{3B81740E-BA86-4A84-BC3C-D5DE98BA626D}">
      <dgm:prSet/>
      <dgm:spPr/>
      <dgm:t>
        <a:bodyPr/>
        <a:lstStyle/>
        <a:p>
          <a:endParaRPr lang="en-US"/>
        </a:p>
      </dgm:t>
    </dgm:pt>
    <dgm:pt modelId="{4474F25E-424C-45BA-90E2-6B72B36C6C15}" type="sibTrans" cxnId="{3B81740E-BA86-4A84-BC3C-D5DE98BA626D}">
      <dgm:prSet/>
      <dgm:spPr/>
      <dgm:t>
        <a:bodyPr/>
        <a:lstStyle/>
        <a:p>
          <a:endParaRPr lang="en-US"/>
        </a:p>
      </dgm:t>
    </dgm:pt>
    <dgm:pt modelId="{38BEB545-498A-4CD7-A889-6E3C8F94A2D6}">
      <dgm:prSet/>
      <dgm:spPr/>
      <dgm:t>
        <a:bodyPr/>
        <a:lstStyle/>
        <a:p>
          <a:pPr>
            <a:lnSpc>
              <a:spcPct val="100000"/>
            </a:lnSpc>
            <a:defRPr cap="all"/>
          </a:pPr>
          <a:r>
            <a:rPr lang="en-US"/>
            <a:t>Members of the public are welcome to attend and comment</a:t>
          </a:r>
        </a:p>
      </dgm:t>
    </dgm:pt>
    <dgm:pt modelId="{CD60FBC8-848F-4A79-BBAE-D9803A9FCE7C}" type="parTrans" cxnId="{22BA900A-CF04-47D1-A575-384952E5493B}">
      <dgm:prSet/>
      <dgm:spPr/>
      <dgm:t>
        <a:bodyPr/>
        <a:lstStyle/>
        <a:p>
          <a:endParaRPr lang="en-US"/>
        </a:p>
      </dgm:t>
    </dgm:pt>
    <dgm:pt modelId="{854C1228-525A-42BC-BAD4-5FC25D162E4F}" type="sibTrans" cxnId="{22BA900A-CF04-47D1-A575-384952E5493B}">
      <dgm:prSet/>
      <dgm:spPr/>
      <dgm:t>
        <a:bodyPr/>
        <a:lstStyle/>
        <a:p>
          <a:endParaRPr lang="en-US"/>
        </a:p>
      </dgm:t>
    </dgm:pt>
    <dgm:pt modelId="{94A893DE-A8A3-4C0A-B0CF-46D10C0085FC}">
      <dgm:prSet/>
      <dgm:spPr/>
      <dgm:t>
        <a:bodyPr/>
        <a:lstStyle/>
        <a:p>
          <a:pPr>
            <a:lnSpc>
              <a:spcPct val="100000"/>
            </a:lnSpc>
            <a:defRPr cap="all"/>
          </a:pPr>
          <a:r>
            <a:rPr lang="en-US"/>
            <a:t>The Board has two main offices in Chicago and Springfield.</a:t>
          </a:r>
        </a:p>
      </dgm:t>
    </dgm:pt>
    <dgm:pt modelId="{41B74728-0976-459E-BC68-280EFA4D358A}" type="parTrans" cxnId="{C71FE559-1B71-44A6-95D6-931B0E89FE55}">
      <dgm:prSet/>
      <dgm:spPr/>
      <dgm:t>
        <a:bodyPr/>
        <a:lstStyle/>
        <a:p>
          <a:endParaRPr lang="en-US"/>
        </a:p>
      </dgm:t>
    </dgm:pt>
    <dgm:pt modelId="{9DED0401-652F-45A9-A576-50D7DFFE2D6E}" type="sibTrans" cxnId="{C71FE559-1B71-44A6-95D6-931B0E89FE55}">
      <dgm:prSet/>
      <dgm:spPr/>
      <dgm:t>
        <a:bodyPr/>
        <a:lstStyle/>
        <a:p>
          <a:endParaRPr lang="en-US"/>
        </a:p>
      </dgm:t>
    </dgm:pt>
    <dgm:pt modelId="{5208EDFD-5A5A-4909-A6D0-08D8E18B2548}">
      <dgm:prSet/>
      <dgm:spPr/>
      <dgm:t>
        <a:bodyPr/>
        <a:lstStyle/>
        <a:p>
          <a:pPr>
            <a:lnSpc>
              <a:spcPct val="100000"/>
            </a:lnSpc>
            <a:defRPr cap="all"/>
          </a:pPr>
          <a:r>
            <a:rPr lang="en-US"/>
            <a:t>Chicago office moving June 1</a:t>
          </a:r>
        </a:p>
      </dgm:t>
    </dgm:pt>
    <dgm:pt modelId="{0565FA77-4A35-486B-AAC0-1CB6EF52784A}" type="parTrans" cxnId="{0954328F-FD3D-4F2B-9EB1-6C4A7392508A}">
      <dgm:prSet/>
      <dgm:spPr/>
      <dgm:t>
        <a:bodyPr/>
        <a:lstStyle/>
        <a:p>
          <a:endParaRPr lang="en-US"/>
        </a:p>
      </dgm:t>
    </dgm:pt>
    <dgm:pt modelId="{6089ED11-D0F2-4F0F-95E9-9C245421B54A}" type="sibTrans" cxnId="{0954328F-FD3D-4F2B-9EB1-6C4A7392508A}">
      <dgm:prSet/>
      <dgm:spPr/>
      <dgm:t>
        <a:bodyPr/>
        <a:lstStyle/>
        <a:p>
          <a:endParaRPr lang="en-US"/>
        </a:p>
      </dgm:t>
    </dgm:pt>
    <dgm:pt modelId="{B7850C2B-E26A-417D-AB16-6A1E5B668793}" type="pres">
      <dgm:prSet presAssocID="{7E85C087-D555-4D27-BAB3-00DE0FB86F45}" presName="root" presStyleCnt="0">
        <dgm:presLayoutVars>
          <dgm:dir/>
          <dgm:resizeHandles val="exact"/>
        </dgm:presLayoutVars>
      </dgm:prSet>
      <dgm:spPr/>
    </dgm:pt>
    <dgm:pt modelId="{C6F9CBE7-0957-495F-B1F8-34C2E286D4A4}" type="pres">
      <dgm:prSet presAssocID="{AC744D02-08DB-443D-A76A-01303225BE61}" presName="compNode" presStyleCnt="0"/>
      <dgm:spPr/>
    </dgm:pt>
    <dgm:pt modelId="{493DA533-B21C-470C-92FF-728D21758CC4}" type="pres">
      <dgm:prSet presAssocID="{AC744D02-08DB-443D-A76A-01303225BE61}" presName="iconBgRect" presStyleLbl="bgShp" presStyleIdx="0" presStyleCnt="4"/>
      <dgm:spPr>
        <a:prstGeom prst="round2DiagRect">
          <a:avLst>
            <a:gd name="adj1" fmla="val 29727"/>
            <a:gd name="adj2" fmla="val 0"/>
          </a:avLst>
        </a:prstGeom>
        <a:solidFill>
          <a:schemeClr val="accent3">
            <a:lumMod val="60000"/>
            <a:lumOff val="40000"/>
          </a:schemeClr>
        </a:solidFill>
      </dgm:spPr>
    </dgm:pt>
    <dgm:pt modelId="{7E88F1DE-102E-4F83-9EF2-A74F4637F488}" type="pres">
      <dgm:prSet presAssocID="{AC744D02-08DB-443D-A76A-01303225BE6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0EFA5E90-8DC1-49E5-BD5A-F11879AD5453}" type="pres">
      <dgm:prSet presAssocID="{AC744D02-08DB-443D-A76A-01303225BE61}" presName="spaceRect" presStyleCnt="0"/>
      <dgm:spPr/>
    </dgm:pt>
    <dgm:pt modelId="{56A09ADF-2E7E-4821-B66A-EFE55CD7E4B9}" type="pres">
      <dgm:prSet presAssocID="{AC744D02-08DB-443D-A76A-01303225BE61}" presName="textRect" presStyleLbl="revTx" presStyleIdx="0" presStyleCnt="4">
        <dgm:presLayoutVars>
          <dgm:chMax val="1"/>
          <dgm:chPref val="1"/>
        </dgm:presLayoutVars>
      </dgm:prSet>
      <dgm:spPr/>
    </dgm:pt>
    <dgm:pt modelId="{87A6BF86-59EE-49DA-A63E-3F6732BE1C0A}" type="pres">
      <dgm:prSet presAssocID="{4474F25E-424C-45BA-90E2-6B72B36C6C15}" presName="sibTrans" presStyleCnt="0"/>
      <dgm:spPr/>
    </dgm:pt>
    <dgm:pt modelId="{13807768-988D-48AD-B5AB-4EE9A3123576}" type="pres">
      <dgm:prSet presAssocID="{38BEB545-498A-4CD7-A889-6E3C8F94A2D6}" presName="compNode" presStyleCnt="0"/>
      <dgm:spPr/>
    </dgm:pt>
    <dgm:pt modelId="{10084263-EC45-4450-A00F-B924FB96973A}" type="pres">
      <dgm:prSet presAssocID="{38BEB545-498A-4CD7-A889-6E3C8F94A2D6}" presName="iconBgRect" presStyleLbl="bgShp" presStyleIdx="1" presStyleCnt="4"/>
      <dgm:spPr>
        <a:prstGeom prst="round2DiagRect">
          <a:avLst>
            <a:gd name="adj1" fmla="val 29727"/>
            <a:gd name="adj2" fmla="val 0"/>
          </a:avLst>
        </a:prstGeom>
        <a:solidFill>
          <a:schemeClr val="accent2">
            <a:lumMod val="75000"/>
          </a:schemeClr>
        </a:solidFill>
      </dgm:spPr>
    </dgm:pt>
    <dgm:pt modelId="{FF9D80C6-3CCC-493C-86A6-DB4937093215}" type="pres">
      <dgm:prSet presAssocID="{38BEB545-498A-4CD7-A889-6E3C8F94A2D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5FBD5AD1-508A-4E0D-B5CE-319D8731C17B}" type="pres">
      <dgm:prSet presAssocID="{38BEB545-498A-4CD7-A889-6E3C8F94A2D6}" presName="spaceRect" presStyleCnt="0"/>
      <dgm:spPr/>
    </dgm:pt>
    <dgm:pt modelId="{15355270-A8ED-4CE8-8068-6A17A3EE0AF4}" type="pres">
      <dgm:prSet presAssocID="{38BEB545-498A-4CD7-A889-6E3C8F94A2D6}" presName="textRect" presStyleLbl="revTx" presStyleIdx="1" presStyleCnt="4">
        <dgm:presLayoutVars>
          <dgm:chMax val="1"/>
          <dgm:chPref val="1"/>
        </dgm:presLayoutVars>
      </dgm:prSet>
      <dgm:spPr/>
    </dgm:pt>
    <dgm:pt modelId="{FD2D459E-9ED5-46B2-BC0D-3835B0097041}" type="pres">
      <dgm:prSet presAssocID="{854C1228-525A-42BC-BAD4-5FC25D162E4F}" presName="sibTrans" presStyleCnt="0"/>
      <dgm:spPr/>
    </dgm:pt>
    <dgm:pt modelId="{06591AC8-E2A8-4D30-8A21-16C03BFFCADD}" type="pres">
      <dgm:prSet presAssocID="{94A893DE-A8A3-4C0A-B0CF-46D10C0085FC}" presName="compNode" presStyleCnt="0"/>
      <dgm:spPr/>
    </dgm:pt>
    <dgm:pt modelId="{3A0386EA-6024-4536-9C37-B92743924216}" type="pres">
      <dgm:prSet presAssocID="{94A893DE-A8A3-4C0A-B0CF-46D10C0085FC}" presName="iconBgRect" presStyleLbl="bgShp" presStyleIdx="2" presStyleCnt="4"/>
      <dgm:spPr>
        <a:prstGeom prst="round2DiagRect">
          <a:avLst>
            <a:gd name="adj1" fmla="val 29727"/>
            <a:gd name="adj2" fmla="val 0"/>
          </a:avLst>
        </a:prstGeom>
        <a:solidFill>
          <a:schemeClr val="accent6">
            <a:lumMod val="75000"/>
          </a:schemeClr>
        </a:solidFill>
      </dgm:spPr>
    </dgm:pt>
    <dgm:pt modelId="{296A2983-2BEE-40C1-BEAB-1E6649CA3AE9}" type="pres">
      <dgm:prSet presAssocID="{94A893DE-A8A3-4C0A-B0CF-46D10C0085F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ilding"/>
        </a:ext>
      </dgm:extLst>
    </dgm:pt>
    <dgm:pt modelId="{AFBDDE3B-43A5-483A-A103-200963947FFF}" type="pres">
      <dgm:prSet presAssocID="{94A893DE-A8A3-4C0A-B0CF-46D10C0085FC}" presName="spaceRect" presStyleCnt="0"/>
      <dgm:spPr/>
    </dgm:pt>
    <dgm:pt modelId="{061F8172-6EEE-414D-9D12-8A453F03709D}" type="pres">
      <dgm:prSet presAssocID="{94A893DE-A8A3-4C0A-B0CF-46D10C0085FC}" presName="textRect" presStyleLbl="revTx" presStyleIdx="2" presStyleCnt="4">
        <dgm:presLayoutVars>
          <dgm:chMax val="1"/>
          <dgm:chPref val="1"/>
        </dgm:presLayoutVars>
      </dgm:prSet>
      <dgm:spPr/>
    </dgm:pt>
    <dgm:pt modelId="{54153C1A-4CF3-44B5-AE2F-72C93EFBD356}" type="pres">
      <dgm:prSet presAssocID="{9DED0401-652F-45A9-A576-50D7DFFE2D6E}" presName="sibTrans" presStyleCnt="0"/>
      <dgm:spPr/>
    </dgm:pt>
    <dgm:pt modelId="{A37EE300-C179-43DC-8784-E3CA08A9BBAF}" type="pres">
      <dgm:prSet presAssocID="{5208EDFD-5A5A-4909-A6D0-08D8E18B2548}" presName="compNode" presStyleCnt="0"/>
      <dgm:spPr/>
    </dgm:pt>
    <dgm:pt modelId="{505FEF64-FE93-4A48-BE59-ED7B26C3AB6D}" type="pres">
      <dgm:prSet presAssocID="{5208EDFD-5A5A-4909-A6D0-08D8E18B2548}" presName="iconBgRect" presStyleLbl="bgShp" presStyleIdx="3" presStyleCnt="4"/>
      <dgm:spPr>
        <a:prstGeom prst="round2DiagRect">
          <a:avLst>
            <a:gd name="adj1" fmla="val 29727"/>
            <a:gd name="adj2" fmla="val 0"/>
          </a:avLst>
        </a:prstGeom>
        <a:solidFill>
          <a:schemeClr val="accent4">
            <a:lumMod val="60000"/>
            <a:lumOff val="40000"/>
          </a:schemeClr>
        </a:solidFill>
      </dgm:spPr>
    </dgm:pt>
    <dgm:pt modelId="{62DF6755-2BD6-444A-8247-E5D7C404E4F9}" type="pres">
      <dgm:prSet presAssocID="{5208EDFD-5A5A-4909-A6D0-08D8E18B254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arker"/>
        </a:ext>
      </dgm:extLst>
    </dgm:pt>
    <dgm:pt modelId="{F2E2C007-2788-43E9-944E-A443A7512A7E}" type="pres">
      <dgm:prSet presAssocID="{5208EDFD-5A5A-4909-A6D0-08D8E18B2548}" presName="spaceRect" presStyleCnt="0"/>
      <dgm:spPr/>
    </dgm:pt>
    <dgm:pt modelId="{09DEFB49-CF3D-477C-B926-6315927B9537}" type="pres">
      <dgm:prSet presAssocID="{5208EDFD-5A5A-4909-A6D0-08D8E18B2548}" presName="textRect" presStyleLbl="revTx" presStyleIdx="3" presStyleCnt="4">
        <dgm:presLayoutVars>
          <dgm:chMax val="1"/>
          <dgm:chPref val="1"/>
        </dgm:presLayoutVars>
      </dgm:prSet>
      <dgm:spPr/>
    </dgm:pt>
  </dgm:ptLst>
  <dgm:cxnLst>
    <dgm:cxn modelId="{22BA900A-CF04-47D1-A575-384952E5493B}" srcId="{7E85C087-D555-4D27-BAB3-00DE0FB86F45}" destId="{38BEB545-498A-4CD7-A889-6E3C8F94A2D6}" srcOrd="1" destOrd="0" parTransId="{CD60FBC8-848F-4A79-BBAE-D9803A9FCE7C}" sibTransId="{854C1228-525A-42BC-BAD4-5FC25D162E4F}"/>
    <dgm:cxn modelId="{3B81740E-BA86-4A84-BC3C-D5DE98BA626D}" srcId="{7E85C087-D555-4D27-BAB3-00DE0FB86F45}" destId="{AC744D02-08DB-443D-A76A-01303225BE61}" srcOrd="0" destOrd="0" parTransId="{C0DD184B-5786-4FC0-8986-EFA4F9793620}" sibTransId="{4474F25E-424C-45BA-90E2-6B72B36C6C15}"/>
    <dgm:cxn modelId="{33FBCF29-8A68-46B6-B500-A07A635C91E1}" type="presOf" srcId="{38BEB545-498A-4CD7-A889-6E3C8F94A2D6}" destId="{15355270-A8ED-4CE8-8068-6A17A3EE0AF4}" srcOrd="0" destOrd="0" presId="urn:microsoft.com/office/officeart/2018/5/layout/IconLeafLabelList"/>
    <dgm:cxn modelId="{C71FE559-1B71-44A6-95D6-931B0E89FE55}" srcId="{7E85C087-D555-4D27-BAB3-00DE0FB86F45}" destId="{94A893DE-A8A3-4C0A-B0CF-46D10C0085FC}" srcOrd="2" destOrd="0" parTransId="{41B74728-0976-459E-BC68-280EFA4D358A}" sibTransId="{9DED0401-652F-45A9-A576-50D7DFFE2D6E}"/>
    <dgm:cxn modelId="{9BBBE67A-1F8F-4E92-BB2F-1E48AF4BCC4D}" type="presOf" srcId="{AC744D02-08DB-443D-A76A-01303225BE61}" destId="{56A09ADF-2E7E-4821-B66A-EFE55CD7E4B9}" srcOrd="0" destOrd="0" presId="urn:microsoft.com/office/officeart/2018/5/layout/IconLeafLabelList"/>
    <dgm:cxn modelId="{0954328F-FD3D-4F2B-9EB1-6C4A7392508A}" srcId="{7E85C087-D555-4D27-BAB3-00DE0FB86F45}" destId="{5208EDFD-5A5A-4909-A6D0-08D8E18B2548}" srcOrd="3" destOrd="0" parTransId="{0565FA77-4A35-486B-AAC0-1CB6EF52784A}" sibTransId="{6089ED11-D0F2-4F0F-95E9-9C245421B54A}"/>
    <dgm:cxn modelId="{791A3E96-BC4F-4769-BA13-BE5918E5A221}" type="presOf" srcId="{7E85C087-D555-4D27-BAB3-00DE0FB86F45}" destId="{B7850C2B-E26A-417D-AB16-6A1E5B668793}" srcOrd="0" destOrd="0" presId="urn:microsoft.com/office/officeart/2018/5/layout/IconLeafLabelList"/>
    <dgm:cxn modelId="{B8C8D9A1-DE0E-4BD0-9B17-044B0BB28F41}" type="presOf" srcId="{5208EDFD-5A5A-4909-A6D0-08D8E18B2548}" destId="{09DEFB49-CF3D-477C-B926-6315927B9537}" srcOrd="0" destOrd="0" presId="urn:microsoft.com/office/officeart/2018/5/layout/IconLeafLabelList"/>
    <dgm:cxn modelId="{0EA7BFD4-5776-4345-A9ED-C02FF4F479DE}" type="presOf" srcId="{94A893DE-A8A3-4C0A-B0CF-46D10C0085FC}" destId="{061F8172-6EEE-414D-9D12-8A453F03709D}" srcOrd="0" destOrd="0" presId="urn:microsoft.com/office/officeart/2018/5/layout/IconLeafLabelList"/>
    <dgm:cxn modelId="{2BC0C55D-89EE-4DB5-AF59-072A0B943E3F}" type="presParOf" srcId="{B7850C2B-E26A-417D-AB16-6A1E5B668793}" destId="{C6F9CBE7-0957-495F-B1F8-34C2E286D4A4}" srcOrd="0" destOrd="0" presId="urn:microsoft.com/office/officeart/2018/5/layout/IconLeafLabelList"/>
    <dgm:cxn modelId="{4BA92208-50A1-4B11-9FA9-17782490AA82}" type="presParOf" srcId="{C6F9CBE7-0957-495F-B1F8-34C2E286D4A4}" destId="{493DA533-B21C-470C-92FF-728D21758CC4}" srcOrd="0" destOrd="0" presId="urn:microsoft.com/office/officeart/2018/5/layout/IconLeafLabelList"/>
    <dgm:cxn modelId="{0DACE9E2-ABDE-4B9A-B1BF-ACE7956565BD}" type="presParOf" srcId="{C6F9CBE7-0957-495F-B1F8-34C2E286D4A4}" destId="{7E88F1DE-102E-4F83-9EF2-A74F4637F488}" srcOrd="1" destOrd="0" presId="urn:microsoft.com/office/officeart/2018/5/layout/IconLeafLabelList"/>
    <dgm:cxn modelId="{68D34C67-AA69-41E1-A2BD-6400DE41A647}" type="presParOf" srcId="{C6F9CBE7-0957-495F-B1F8-34C2E286D4A4}" destId="{0EFA5E90-8DC1-49E5-BD5A-F11879AD5453}" srcOrd="2" destOrd="0" presId="urn:microsoft.com/office/officeart/2018/5/layout/IconLeafLabelList"/>
    <dgm:cxn modelId="{D701B574-D2D5-441D-B835-EAC7D24517BC}" type="presParOf" srcId="{C6F9CBE7-0957-495F-B1F8-34C2E286D4A4}" destId="{56A09ADF-2E7E-4821-B66A-EFE55CD7E4B9}" srcOrd="3" destOrd="0" presId="urn:microsoft.com/office/officeart/2018/5/layout/IconLeafLabelList"/>
    <dgm:cxn modelId="{7FB91838-3C3E-4595-8888-92EDBE8621D5}" type="presParOf" srcId="{B7850C2B-E26A-417D-AB16-6A1E5B668793}" destId="{87A6BF86-59EE-49DA-A63E-3F6732BE1C0A}" srcOrd="1" destOrd="0" presId="urn:microsoft.com/office/officeart/2018/5/layout/IconLeafLabelList"/>
    <dgm:cxn modelId="{6367714A-F53E-4A87-83A9-F256EDEDECCF}" type="presParOf" srcId="{B7850C2B-E26A-417D-AB16-6A1E5B668793}" destId="{13807768-988D-48AD-B5AB-4EE9A3123576}" srcOrd="2" destOrd="0" presId="urn:microsoft.com/office/officeart/2018/5/layout/IconLeafLabelList"/>
    <dgm:cxn modelId="{E63582BD-61F5-4101-8042-E81CE1902A94}" type="presParOf" srcId="{13807768-988D-48AD-B5AB-4EE9A3123576}" destId="{10084263-EC45-4450-A00F-B924FB96973A}" srcOrd="0" destOrd="0" presId="urn:microsoft.com/office/officeart/2018/5/layout/IconLeafLabelList"/>
    <dgm:cxn modelId="{A394FBA8-7614-4124-83EB-57F31E0EF08D}" type="presParOf" srcId="{13807768-988D-48AD-B5AB-4EE9A3123576}" destId="{FF9D80C6-3CCC-493C-86A6-DB4937093215}" srcOrd="1" destOrd="0" presId="urn:microsoft.com/office/officeart/2018/5/layout/IconLeafLabelList"/>
    <dgm:cxn modelId="{4EA29E75-469D-404F-9ECC-23951EB19ABB}" type="presParOf" srcId="{13807768-988D-48AD-B5AB-4EE9A3123576}" destId="{5FBD5AD1-508A-4E0D-B5CE-319D8731C17B}" srcOrd="2" destOrd="0" presId="urn:microsoft.com/office/officeart/2018/5/layout/IconLeafLabelList"/>
    <dgm:cxn modelId="{60BF9277-988B-4A76-83EE-C0C2FB6F6C96}" type="presParOf" srcId="{13807768-988D-48AD-B5AB-4EE9A3123576}" destId="{15355270-A8ED-4CE8-8068-6A17A3EE0AF4}" srcOrd="3" destOrd="0" presId="urn:microsoft.com/office/officeart/2018/5/layout/IconLeafLabelList"/>
    <dgm:cxn modelId="{FEF2FCA3-9CCA-433B-B07C-9188F03C5ED8}" type="presParOf" srcId="{B7850C2B-E26A-417D-AB16-6A1E5B668793}" destId="{FD2D459E-9ED5-46B2-BC0D-3835B0097041}" srcOrd="3" destOrd="0" presId="urn:microsoft.com/office/officeart/2018/5/layout/IconLeafLabelList"/>
    <dgm:cxn modelId="{EF624B43-878A-422B-98BE-6F9CA21E2CC6}" type="presParOf" srcId="{B7850C2B-E26A-417D-AB16-6A1E5B668793}" destId="{06591AC8-E2A8-4D30-8A21-16C03BFFCADD}" srcOrd="4" destOrd="0" presId="urn:microsoft.com/office/officeart/2018/5/layout/IconLeafLabelList"/>
    <dgm:cxn modelId="{252A5A47-2E00-4B8D-A539-BF9D315484C3}" type="presParOf" srcId="{06591AC8-E2A8-4D30-8A21-16C03BFFCADD}" destId="{3A0386EA-6024-4536-9C37-B92743924216}" srcOrd="0" destOrd="0" presId="urn:microsoft.com/office/officeart/2018/5/layout/IconLeafLabelList"/>
    <dgm:cxn modelId="{B88E2268-9B52-4062-92E9-805BC5FDEF9E}" type="presParOf" srcId="{06591AC8-E2A8-4D30-8A21-16C03BFFCADD}" destId="{296A2983-2BEE-40C1-BEAB-1E6649CA3AE9}" srcOrd="1" destOrd="0" presId="urn:microsoft.com/office/officeart/2018/5/layout/IconLeafLabelList"/>
    <dgm:cxn modelId="{89E12CED-7FFB-4C3E-B8B2-A3540C023BE7}" type="presParOf" srcId="{06591AC8-E2A8-4D30-8A21-16C03BFFCADD}" destId="{AFBDDE3B-43A5-483A-A103-200963947FFF}" srcOrd="2" destOrd="0" presId="urn:microsoft.com/office/officeart/2018/5/layout/IconLeafLabelList"/>
    <dgm:cxn modelId="{C14F5616-4842-4E9B-B8EE-55B7A0FD5C97}" type="presParOf" srcId="{06591AC8-E2A8-4D30-8A21-16C03BFFCADD}" destId="{061F8172-6EEE-414D-9D12-8A453F03709D}" srcOrd="3" destOrd="0" presId="urn:microsoft.com/office/officeart/2018/5/layout/IconLeafLabelList"/>
    <dgm:cxn modelId="{8E6821A3-DAD6-41B2-ABCD-4236193A49AC}" type="presParOf" srcId="{B7850C2B-E26A-417D-AB16-6A1E5B668793}" destId="{54153C1A-4CF3-44B5-AE2F-72C93EFBD356}" srcOrd="5" destOrd="0" presId="urn:microsoft.com/office/officeart/2018/5/layout/IconLeafLabelList"/>
    <dgm:cxn modelId="{B00AD316-4ABA-4693-8B0D-754D60045A19}" type="presParOf" srcId="{B7850C2B-E26A-417D-AB16-6A1E5B668793}" destId="{A37EE300-C179-43DC-8784-E3CA08A9BBAF}" srcOrd="6" destOrd="0" presId="urn:microsoft.com/office/officeart/2018/5/layout/IconLeafLabelList"/>
    <dgm:cxn modelId="{DDEC55F8-4C7A-4511-9C67-053925737F77}" type="presParOf" srcId="{A37EE300-C179-43DC-8784-E3CA08A9BBAF}" destId="{505FEF64-FE93-4A48-BE59-ED7B26C3AB6D}" srcOrd="0" destOrd="0" presId="urn:microsoft.com/office/officeart/2018/5/layout/IconLeafLabelList"/>
    <dgm:cxn modelId="{9B83DC6C-C1B5-4AA6-9789-CF51B4C2BFDE}" type="presParOf" srcId="{A37EE300-C179-43DC-8784-E3CA08A9BBAF}" destId="{62DF6755-2BD6-444A-8247-E5D7C404E4F9}" srcOrd="1" destOrd="0" presId="urn:microsoft.com/office/officeart/2018/5/layout/IconLeafLabelList"/>
    <dgm:cxn modelId="{BF6C62EA-1426-4959-8AF2-F0BE95CDE2F3}" type="presParOf" srcId="{A37EE300-C179-43DC-8784-E3CA08A9BBAF}" destId="{F2E2C007-2788-43E9-944E-A443A7512A7E}" srcOrd="2" destOrd="0" presId="urn:microsoft.com/office/officeart/2018/5/layout/IconLeafLabelList"/>
    <dgm:cxn modelId="{1BEDC283-30E4-4880-9BA8-4210D21B6012}" type="presParOf" srcId="{A37EE300-C179-43DC-8784-E3CA08A9BBAF}" destId="{09DEFB49-CF3D-477C-B926-6315927B9537}" srcOrd="3" destOrd="0" presId="urn:microsoft.com/office/officeart/2018/5/layout/IconLeafLabel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5C8B0C-DF84-4440-BF19-820BCA51B612}"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212BDBCA-1A64-4B99-859D-6901A06DA4AA}">
      <dgm:prSet/>
      <dgm:spPr/>
      <dgm:t>
        <a:bodyPr/>
        <a:lstStyle/>
        <a:p>
          <a:r>
            <a:rPr lang="en-US"/>
            <a:t>The Board encourages the public to participate in all its proceedings. </a:t>
          </a:r>
        </a:p>
      </dgm:t>
    </dgm:pt>
    <dgm:pt modelId="{942ECC9D-F332-45AD-AF50-FC7277B42408}" type="parTrans" cxnId="{5D49C98E-C203-467B-8168-6A3FCD3478C7}">
      <dgm:prSet/>
      <dgm:spPr/>
      <dgm:t>
        <a:bodyPr/>
        <a:lstStyle/>
        <a:p>
          <a:endParaRPr lang="en-US"/>
        </a:p>
      </dgm:t>
    </dgm:pt>
    <dgm:pt modelId="{DB9ACE06-82EB-475C-926E-D6213FC7DBA1}" type="sibTrans" cxnId="{5D49C98E-C203-467B-8168-6A3FCD3478C7}">
      <dgm:prSet/>
      <dgm:spPr/>
      <dgm:t>
        <a:bodyPr/>
        <a:lstStyle/>
        <a:p>
          <a:endParaRPr lang="en-US"/>
        </a:p>
      </dgm:t>
    </dgm:pt>
    <dgm:pt modelId="{3761F9BD-BB99-4E92-8EAE-BFC391E82791}">
      <dgm:prSet/>
      <dgm:spPr/>
      <dgm:t>
        <a:bodyPr/>
        <a:lstStyle/>
        <a:p>
          <a:r>
            <a:rPr lang="en-US"/>
            <a:t>Forms of public participation include </a:t>
          </a:r>
        </a:p>
      </dgm:t>
    </dgm:pt>
    <dgm:pt modelId="{009BEF76-994B-436D-B621-232F34077D44}" type="parTrans" cxnId="{E2FEE922-14DF-4242-846C-52A4EE07BD0E}">
      <dgm:prSet/>
      <dgm:spPr/>
      <dgm:t>
        <a:bodyPr/>
        <a:lstStyle/>
        <a:p>
          <a:endParaRPr lang="en-US"/>
        </a:p>
      </dgm:t>
    </dgm:pt>
    <dgm:pt modelId="{B14E79C1-850E-459F-BD3A-283F96DFD8A4}" type="sibTrans" cxnId="{E2FEE922-14DF-4242-846C-52A4EE07BD0E}">
      <dgm:prSet/>
      <dgm:spPr/>
      <dgm:t>
        <a:bodyPr/>
        <a:lstStyle/>
        <a:p>
          <a:endParaRPr lang="en-US"/>
        </a:p>
      </dgm:t>
    </dgm:pt>
    <dgm:pt modelId="{A7BC0A19-1061-4AA2-966F-D197C704A5D5}">
      <dgm:prSet/>
      <dgm:spPr/>
      <dgm:t>
        <a:bodyPr/>
        <a:lstStyle/>
        <a:p>
          <a:r>
            <a:rPr lang="en-US" dirty="0"/>
            <a:t>Making an oral statement or testimony at a hearing</a:t>
          </a:r>
        </a:p>
      </dgm:t>
    </dgm:pt>
    <dgm:pt modelId="{92019FD6-60BE-4990-BAD9-90EF25D326B8}" type="parTrans" cxnId="{7A4465BC-985D-4F19-83BB-62A83CF320BF}">
      <dgm:prSet/>
      <dgm:spPr/>
      <dgm:t>
        <a:bodyPr/>
        <a:lstStyle/>
        <a:p>
          <a:endParaRPr lang="en-US"/>
        </a:p>
      </dgm:t>
    </dgm:pt>
    <dgm:pt modelId="{C87D92C3-F4DF-466C-A769-64B9305D4E02}" type="sibTrans" cxnId="{7A4465BC-985D-4F19-83BB-62A83CF320BF}">
      <dgm:prSet/>
      <dgm:spPr/>
      <dgm:t>
        <a:bodyPr/>
        <a:lstStyle/>
        <a:p>
          <a:endParaRPr lang="en-US"/>
        </a:p>
      </dgm:t>
    </dgm:pt>
    <dgm:pt modelId="{180CBD16-3085-4C23-9FB8-06DE96F57B7E}">
      <dgm:prSet/>
      <dgm:spPr/>
      <dgm:t>
        <a:bodyPr/>
        <a:lstStyle/>
        <a:p>
          <a:r>
            <a:rPr lang="en-US"/>
            <a:t>Providing a public remark at an open meeting</a:t>
          </a:r>
        </a:p>
      </dgm:t>
    </dgm:pt>
    <dgm:pt modelId="{01274232-9675-44C2-B0E4-CF5B22918E41}" type="parTrans" cxnId="{40849AEE-9EC7-414E-88D5-9351C6B7811F}">
      <dgm:prSet/>
      <dgm:spPr/>
      <dgm:t>
        <a:bodyPr/>
        <a:lstStyle/>
        <a:p>
          <a:endParaRPr lang="en-US"/>
        </a:p>
      </dgm:t>
    </dgm:pt>
    <dgm:pt modelId="{E48FE165-F4A6-4DA9-8B7D-85746E26ACA5}" type="sibTrans" cxnId="{40849AEE-9EC7-414E-88D5-9351C6B7811F}">
      <dgm:prSet/>
      <dgm:spPr/>
      <dgm:t>
        <a:bodyPr/>
        <a:lstStyle/>
        <a:p>
          <a:endParaRPr lang="en-US"/>
        </a:p>
      </dgm:t>
    </dgm:pt>
    <dgm:pt modelId="{E9D68353-53AF-4DC9-B7E8-C935CADC7AC7}">
      <dgm:prSet/>
      <dgm:spPr/>
      <dgm:t>
        <a:bodyPr/>
        <a:lstStyle/>
        <a:p>
          <a:r>
            <a:rPr lang="en-US"/>
            <a:t>Filing a written public comment with the Clerk’s Office. </a:t>
          </a:r>
        </a:p>
      </dgm:t>
    </dgm:pt>
    <dgm:pt modelId="{A01BEDF2-00D0-448C-9BB3-B558016BA149}" type="parTrans" cxnId="{EB76D684-8F0D-4C83-9162-5541DD482928}">
      <dgm:prSet/>
      <dgm:spPr/>
      <dgm:t>
        <a:bodyPr/>
        <a:lstStyle/>
        <a:p>
          <a:endParaRPr lang="en-US"/>
        </a:p>
      </dgm:t>
    </dgm:pt>
    <dgm:pt modelId="{C1C906C8-2DD4-422C-9EAC-411892980F10}" type="sibTrans" cxnId="{EB76D684-8F0D-4C83-9162-5541DD482928}">
      <dgm:prSet/>
      <dgm:spPr/>
      <dgm:t>
        <a:bodyPr/>
        <a:lstStyle/>
        <a:p>
          <a:endParaRPr lang="en-US"/>
        </a:p>
      </dgm:t>
    </dgm:pt>
    <dgm:pt modelId="{269A164D-D50F-4883-8056-58721430725C}">
      <dgm:prSet/>
      <dgm:spPr/>
      <dgm:t>
        <a:bodyPr/>
        <a:lstStyle/>
        <a:p>
          <a:r>
            <a:rPr lang="en-US"/>
            <a:t>For more information about public participation, go to Part 101 of the Board’s procedural rules.</a:t>
          </a:r>
        </a:p>
      </dgm:t>
    </dgm:pt>
    <dgm:pt modelId="{679CDB66-27A2-4594-9F57-E35D19943127}" type="parTrans" cxnId="{2D0A8659-2D43-426F-B49C-D0ACFAC24E2A}">
      <dgm:prSet/>
      <dgm:spPr/>
      <dgm:t>
        <a:bodyPr/>
        <a:lstStyle/>
        <a:p>
          <a:endParaRPr lang="en-US"/>
        </a:p>
      </dgm:t>
    </dgm:pt>
    <dgm:pt modelId="{1B9353DE-9B89-421D-BBEC-A27EBB1969B3}" type="sibTrans" cxnId="{2D0A8659-2D43-426F-B49C-D0ACFAC24E2A}">
      <dgm:prSet/>
      <dgm:spPr/>
      <dgm:t>
        <a:bodyPr/>
        <a:lstStyle/>
        <a:p>
          <a:endParaRPr lang="en-US"/>
        </a:p>
      </dgm:t>
    </dgm:pt>
    <dgm:pt modelId="{5209EDF8-EF78-4150-881F-AAEA2C6B8565}" type="pres">
      <dgm:prSet presAssocID="{305C8B0C-DF84-4440-BF19-820BCA51B612}" presName="linear" presStyleCnt="0">
        <dgm:presLayoutVars>
          <dgm:animLvl val="lvl"/>
          <dgm:resizeHandles val="exact"/>
        </dgm:presLayoutVars>
      </dgm:prSet>
      <dgm:spPr/>
    </dgm:pt>
    <dgm:pt modelId="{F3D37DCC-88A0-42D4-83F7-DB5F701854BA}" type="pres">
      <dgm:prSet presAssocID="{212BDBCA-1A64-4B99-859D-6901A06DA4AA}" presName="parentText" presStyleLbl="node1" presStyleIdx="0" presStyleCnt="3">
        <dgm:presLayoutVars>
          <dgm:chMax val="0"/>
          <dgm:bulletEnabled val="1"/>
        </dgm:presLayoutVars>
      </dgm:prSet>
      <dgm:spPr/>
    </dgm:pt>
    <dgm:pt modelId="{BDAC827E-C858-462E-853B-6CBB151AFA52}" type="pres">
      <dgm:prSet presAssocID="{DB9ACE06-82EB-475C-926E-D6213FC7DBA1}" presName="spacer" presStyleCnt="0"/>
      <dgm:spPr/>
    </dgm:pt>
    <dgm:pt modelId="{91D4BEF2-6503-4DDB-BDFD-54A213D405D6}" type="pres">
      <dgm:prSet presAssocID="{3761F9BD-BB99-4E92-8EAE-BFC391E82791}" presName="parentText" presStyleLbl="node1" presStyleIdx="1" presStyleCnt="3">
        <dgm:presLayoutVars>
          <dgm:chMax val="0"/>
          <dgm:bulletEnabled val="1"/>
        </dgm:presLayoutVars>
      </dgm:prSet>
      <dgm:spPr/>
    </dgm:pt>
    <dgm:pt modelId="{1E448357-10F2-4E05-90CE-8BB870DCA56B}" type="pres">
      <dgm:prSet presAssocID="{3761F9BD-BB99-4E92-8EAE-BFC391E82791}" presName="childText" presStyleLbl="revTx" presStyleIdx="0" presStyleCnt="1">
        <dgm:presLayoutVars>
          <dgm:bulletEnabled val="1"/>
        </dgm:presLayoutVars>
      </dgm:prSet>
      <dgm:spPr/>
    </dgm:pt>
    <dgm:pt modelId="{EB022B90-700D-4EA3-AE4B-D0ED547EFB55}" type="pres">
      <dgm:prSet presAssocID="{269A164D-D50F-4883-8056-58721430725C}" presName="parentText" presStyleLbl="node1" presStyleIdx="2" presStyleCnt="3">
        <dgm:presLayoutVars>
          <dgm:chMax val="0"/>
          <dgm:bulletEnabled val="1"/>
        </dgm:presLayoutVars>
      </dgm:prSet>
      <dgm:spPr/>
    </dgm:pt>
  </dgm:ptLst>
  <dgm:cxnLst>
    <dgm:cxn modelId="{2B92D504-D7C0-479B-B4EF-7BA722BFAFE2}" type="presOf" srcId="{A7BC0A19-1061-4AA2-966F-D197C704A5D5}" destId="{1E448357-10F2-4E05-90CE-8BB870DCA56B}" srcOrd="0" destOrd="0" presId="urn:microsoft.com/office/officeart/2005/8/layout/vList2"/>
    <dgm:cxn modelId="{7ED1BF0A-A938-42B7-9F73-E60775381023}" type="presOf" srcId="{212BDBCA-1A64-4B99-859D-6901A06DA4AA}" destId="{F3D37DCC-88A0-42D4-83F7-DB5F701854BA}" srcOrd="0" destOrd="0" presId="urn:microsoft.com/office/officeart/2005/8/layout/vList2"/>
    <dgm:cxn modelId="{F44D4217-FA1C-49AB-A940-2B071396E8E6}" type="presOf" srcId="{180CBD16-3085-4C23-9FB8-06DE96F57B7E}" destId="{1E448357-10F2-4E05-90CE-8BB870DCA56B}" srcOrd="0" destOrd="1" presId="urn:microsoft.com/office/officeart/2005/8/layout/vList2"/>
    <dgm:cxn modelId="{E2FEE922-14DF-4242-846C-52A4EE07BD0E}" srcId="{305C8B0C-DF84-4440-BF19-820BCA51B612}" destId="{3761F9BD-BB99-4E92-8EAE-BFC391E82791}" srcOrd="1" destOrd="0" parTransId="{009BEF76-994B-436D-B621-232F34077D44}" sibTransId="{B14E79C1-850E-459F-BD3A-283F96DFD8A4}"/>
    <dgm:cxn modelId="{E444A437-868F-460F-93F8-867A3857B096}" type="presOf" srcId="{3761F9BD-BB99-4E92-8EAE-BFC391E82791}" destId="{91D4BEF2-6503-4DDB-BDFD-54A213D405D6}" srcOrd="0" destOrd="0" presId="urn:microsoft.com/office/officeart/2005/8/layout/vList2"/>
    <dgm:cxn modelId="{1D8ECE70-92FD-4ADD-8A2F-3AC83088952E}" type="presOf" srcId="{305C8B0C-DF84-4440-BF19-820BCA51B612}" destId="{5209EDF8-EF78-4150-881F-AAEA2C6B8565}" srcOrd="0" destOrd="0" presId="urn:microsoft.com/office/officeart/2005/8/layout/vList2"/>
    <dgm:cxn modelId="{0AE67151-98F4-461D-9BB1-FF931401FD9C}" type="presOf" srcId="{E9D68353-53AF-4DC9-B7E8-C935CADC7AC7}" destId="{1E448357-10F2-4E05-90CE-8BB870DCA56B}" srcOrd="0" destOrd="2" presId="urn:microsoft.com/office/officeart/2005/8/layout/vList2"/>
    <dgm:cxn modelId="{2D0A8659-2D43-426F-B49C-D0ACFAC24E2A}" srcId="{305C8B0C-DF84-4440-BF19-820BCA51B612}" destId="{269A164D-D50F-4883-8056-58721430725C}" srcOrd="2" destOrd="0" parTransId="{679CDB66-27A2-4594-9F57-E35D19943127}" sibTransId="{1B9353DE-9B89-421D-BBEC-A27EBB1969B3}"/>
    <dgm:cxn modelId="{EB76D684-8F0D-4C83-9162-5541DD482928}" srcId="{3761F9BD-BB99-4E92-8EAE-BFC391E82791}" destId="{E9D68353-53AF-4DC9-B7E8-C935CADC7AC7}" srcOrd="2" destOrd="0" parTransId="{A01BEDF2-00D0-448C-9BB3-B558016BA149}" sibTransId="{C1C906C8-2DD4-422C-9EAC-411892980F10}"/>
    <dgm:cxn modelId="{5D49C98E-C203-467B-8168-6A3FCD3478C7}" srcId="{305C8B0C-DF84-4440-BF19-820BCA51B612}" destId="{212BDBCA-1A64-4B99-859D-6901A06DA4AA}" srcOrd="0" destOrd="0" parTransId="{942ECC9D-F332-45AD-AF50-FC7277B42408}" sibTransId="{DB9ACE06-82EB-475C-926E-D6213FC7DBA1}"/>
    <dgm:cxn modelId="{7A4465BC-985D-4F19-83BB-62A83CF320BF}" srcId="{3761F9BD-BB99-4E92-8EAE-BFC391E82791}" destId="{A7BC0A19-1061-4AA2-966F-D197C704A5D5}" srcOrd="0" destOrd="0" parTransId="{92019FD6-60BE-4990-BAD9-90EF25D326B8}" sibTransId="{C87D92C3-F4DF-466C-A769-64B9305D4E02}"/>
    <dgm:cxn modelId="{603160BF-D425-43C0-84DC-7DA0FC1A97FE}" type="presOf" srcId="{269A164D-D50F-4883-8056-58721430725C}" destId="{EB022B90-700D-4EA3-AE4B-D0ED547EFB55}" srcOrd="0" destOrd="0" presId="urn:microsoft.com/office/officeart/2005/8/layout/vList2"/>
    <dgm:cxn modelId="{40849AEE-9EC7-414E-88D5-9351C6B7811F}" srcId="{3761F9BD-BB99-4E92-8EAE-BFC391E82791}" destId="{180CBD16-3085-4C23-9FB8-06DE96F57B7E}" srcOrd="1" destOrd="0" parTransId="{01274232-9675-44C2-B0E4-CF5B22918E41}" sibTransId="{E48FE165-F4A6-4DA9-8B7D-85746E26ACA5}"/>
    <dgm:cxn modelId="{89E9DF15-0EA0-40BD-A95C-B685C0BA8263}" type="presParOf" srcId="{5209EDF8-EF78-4150-881F-AAEA2C6B8565}" destId="{F3D37DCC-88A0-42D4-83F7-DB5F701854BA}" srcOrd="0" destOrd="0" presId="urn:microsoft.com/office/officeart/2005/8/layout/vList2"/>
    <dgm:cxn modelId="{AFE4F3EF-8D32-4761-AA78-C7A54DFFE934}" type="presParOf" srcId="{5209EDF8-EF78-4150-881F-AAEA2C6B8565}" destId="{BDAC827E-C858-462E-853B-6CBB151AFA52}" srcOrd="1" destOrd="0" presId="urn:microsoft.com/office/officeart/2005/8/layout/vList2"/>
    <dgm:cxn modelId="{51D6DF4B-47D4-4334-9A1D-E6708CA58012}" type="presParOf" srcId="{5209EDF8-EF78-4150-881F-AAEA2C6B8565}" destId="{91D4BEF2-6503-4DDB-BDFD-54A213D405D6}" srcOrd="2" destOrd="0" presId="urn:microsoft.com/office/officeart/2005/8/layout/vList2"/>
    <dgm:cxn modelId="{3CC37899-3DF6-4BF8-8B44-325995FA0D84}" type="presParOf" srcId="{5209EDF8-EF78-4150-881F-AAEA2C6B8565}" destId="{1E448357-10F2-4E05-90CE-8BB870DCA56B}" srcOrd="3" destOrd="0" presId="urn:microsoft.com/office/officeart/2005/8/layout/vList2"/>
    <dgm:cxn modelId="{AD620CDE-5C0D-418A-A20D-5A267D51837F}" type="presParOf" srcId="{5209EDF8-EF78-4150-881F-AAEA2C6B8565}" destId="{EB022B90-700D-4EA3-AE4B-D0ED547EFB55}" srcOrd="4"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434FB5-DA99-496D-A510-081B2A38150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FD32A07-1F8C-44C8-90D0-192629004479}">
      <dgm:prSet/>
      <dgm:spPr/>
      <dgm:t>
        <a:bodyPr/>
        <a:lstStyle/>
        <a:p>
          <a:pPr>
            <a:lnSpc>
              <a:spcPct val="100000"/>
            </a:lnSpc>
          </a:pPr>
          <a:r>
            <a:rPr lang="en-US"/>
            <a:t>As Board members we are limited to only discussing items in the record.</a:t>
          </a:r>
        </a:p>
      </dgm:t>
    </dgm:pt>
    <dgm:pt modelId="{9916F897-E204-4C77-8BB1-BDAA96AAC488}" type="parTrans" cxnId="{C4AA1656-EB14-4548-9E11-0947C6F98A9A}">
      <dgm:prSet/>
      <dgm:spPr/>
      <dgm:t>
        <a:bodyPr/>
        <a:lstStyle/>
        <a:p>
          <a:endParaRPr lang="en-US"/>
        </a:p>
      </dgm:t>
    </dgm:pt>
    <dgm:pt modelId="{1E7148CB-8CA7-48DD-8C52-DB422D1CF288}" type="sibTrans" cxnId="{C4AA1656-EB14-4548-9E11-0947C6F98A9A}">
      <dgm:prSet/>
      <dgm:spPr/>
      <dgm:t>
        <a:bodyPr/>
        <a:lstStyle/>
        <a:p>
          <a:endParaRPr lang="en-US"/>
        </a:p>
      </dgm:t>
    </dgm:pt>
    <dgm:pt modelId="{B27916A8-634E-463F-B403-4473D4E90693}">
      <dgm:prSet/>
      <dgm:spPr/>
      <dgm:t>
        <a:bodyPr/>
        <a:lstStyle/>
        <a:p>
          <a:pPr>
            <a:lnSpc>
              <a:spcPct val="100000"/>
            </a:lnSpc>
          </a:pPr>
          <a:r>
            <a:rPr lang="en-US"/>
            <a:t>Board members are limited on answering procedural questions about the rulemaking. </a:t>
          </a:r>
        </a:p>
      </dgm:t>
    </dgm:pt>
    <dgm:pt modelId="{EA7ED983-833E-4F30-9C0E-37DEB3500288}" type="parTrans" cxnId="{C874F921-873D-42EC-959B-E572E3A4A48D}">
      <dgm:prSet/>
      <dgm:spPr/>
      <dgm:t>
        <a:bodyPr/>
        <a:lstStyle/>
        <a:p>
          <a:endParaRPr lang="en-US"/>
        </a:p>
      </dgm:t>
    </dgm:pt>
    <dgm:pt modelId="{435DC1CD-A0DD-40CB-BBD8-C51964C6E5E3}" type="sibTrans" cxnId="{C874F921-873D-42EC-959B-E572E3A4A48D}">
      <dgm:prSet/>
      <dgm:spPr/>
      <dgm:t>
        <a:bodyPr/>
        <a:lstStyle/>
        <a:p>
          <a:endParaRPr lang="en-US"/>
        </a:p>
      </dgm:t>
    </dgm:pt>
    <dgm:pt modelId="{BE95D196-6102-49AD-9EBC-1F6A49CEAE5A}">
      <dgm:prSet/>
      <dgm:spPr/>
      <dgm:t>
        <a:bodyPr/>
        <a:lstStyle/>
        <a:p>
          <a:pPr>
            <a:lnSpc>
              <a:spcPct val="100000"/>
            </a:lnSpc>
          </a:pPr>
          <a:r>
            <a:rPr lang="en-US"/>
            <a:t>Members are bound by the provisions of the Ethics Act, which limit </a:t>
          </a:r>
          <a:r>
            <a:rPr lang="en-US" i="1"/>
            <a:t>ex parte</a:t>
          </a:r>
          <a:r>
            <a:rPr lang="en-US"/>
            <a:t> contacts, meaning all contact must be on the record and accounted for. </a:t>
          </a:r>
        </a:p>
      </dgm:t>
    </dgm:pt>
    <dgm:pt modelId="{FEBECCF2-F12A-43C1-A907-2DFAD3B3B971}" type="parTrans" cxnId="{42E5249A-DFE5-415B-BE45-56E5CA82F645}">
      <dgm:prSet/>
      <dgm:spPr/>
      <dgm:t>
        <a:bodyPr/>
        <a:lstStyle/>
        <a:p>
          <a:endParaRPr lang="en-US"/>
        </a:p>
      </dgm:t>
    </dgm:pt>
    <dgm:pt modelId="{FD498F2B-7FE9-4284-9274-02ECDCD4DBEE}" type="sibTrans" cxnId="{42E5249A-DFE5-415B-BE45-56E5CA82F645}">
      <dgm:prSet/>
      <dgm:spPr/>
      <dgm:t>
        <a:bodyPr/>
        <a:lstStyle/>
        <a:p>
          <a:endParaRPr lang="en-US"/>
        </a:p>
      </dgm:t>
    </dgm:pt>
    <dgm:pt modelId="{A6894D68-5152-4A95-B7E2-CDD65E0CDC22}">
      <dgm:prSet/>
      <dgm:spPr/>
      <dgm:t>
        <a:bodyPr/>
        <a:lstStyle/>
        <a:p>
          <a:pPr>
            <a:lnSpc>
              <a:spcPct val="100000"/>
            </a:lnSpc>
          </a:pPr>
          <a:r>
            <a:rPr lang="en-US"/>
            <a:t>If you would like to make substantive comments on the rulemaking and its scope, we encourage you to file comments with the Clerk’s office.</a:t>
          </a:r>
        </a:p>
      </dgm:t>
    </dgm:pt>
    <dgm:pt modelId="{3A9640AE-F47A-4D39-A3AB-B63B98F68720}" type="parTrans" cxnId="{69F87D5B-7B05-47D9-833A-4C38E5594DCB}">
      <dgm:prSet/>
      <dgm:spPr/>
      <dgm:t>
        <a:bodyPr/>
        <a:lstStyle/>
        <a:p>
          <a:endParaRPr lang="en-US"/>
        </a:p>
      </dgm:t>
    </dgm:pt>
    <dgm:pt modelId="{9D846F92-FDEE-4F97-B356-D25E30F1404F}" type="sibTrans" cxnId="{69F87D5B-7B05-47D9-833A-4C38E5594DCB}">
      <dgm:prSet/>
      <dgm:spPr/>
      <dgm:t>
        <a:bodyPr/>
        <a:lstStyle/>
        <a:p>
          <a:endParaRPr lang="en-US"/>
        </a:p>
      </dgm:t>
    </dgm:pt>
    <dgm:pt modelId="{50A413CE-F321-4C81-9AEC-CB35B87A2D06}">
      <dgm:prSet/>
      <dgm:spPr/>
      <dgm:t>
        <a:bodyPr/>
        <a:lstStyle/>
        <a:p>
          <a:pPr>
            <a:lnSpc>
              <a:spcPct val="100000"/>
            </a:lnSpc>
          </a:pPr>
          <a:r>
            <a:rPr lang="en-US"/>
            <a:t>All communication must be conducted through the clerk. </a:t>
          </a:r>
        </a:p>
      </dgm:t>
    </dgm:pt>
    <dgm:pt modelId="{29292D86-D33D-4BCB-814C-7FB3F63BE816}" type="parTrans" cxnId="{1F945C9A-092D-4911-9419-30843C084DEF}">
      <dgm:prSet/>
      <dgm:spPr/>
      <dgm:t>
        <a:bodyPr/>
        <a:lstStyle/>
        <a:p>
          <a:endParaRPr lang="en-US"/>
        </a:p>
      </dgm:t>
    </dgm:pt>
    <dgm:pt modelId="{264007C2-0F69-4C7D-9420-68C738E2BC39}" type="sibTrans" cxnId="{1F945C9A-092D-4911-9419-30843C084DEF}">
      <dgm:prSet/>
      <dgm:spPr/>
      <dgm:t>
        <a:bodyPr/>
        <a:lstStyle/>
        <a:p>
          <a:endParaRPr lang="en-US"/>
        </a:p>
      </dgm:t>
    </dgm:pt>
    <dgm:pt modelId="{20F75962-2783-4505-8B3D-67DA69CF602F}" type="pres">
      <dgm:prSet presAssocID="{8D434FB5-DA99-496D-A510-081B2A381508}" presName="root" presStyleCnt="0">
        <dgm:presLayoutVars>
          <dgm:dir/>
          <dgm:resizeHandles val="exact"/>
        </dgm:presLayoutVars>
      </dgm:prSet>
      <dgm:spPr/>
    </dgm:pt>
    <dgm:pt modelId="{914D93AD-4E7C-4087-8CE9-F6814CE16AAA}" type="pres">
      <dgm:prSet presAssocID="{AFD32A07-1F8C-44C8-90D0-192629004479}" presName="compNode" presStyleCnt="0"/>
      <dgm:spPr/>
    </dgm:pt>
    <dgm:pt modelId="{E258DAF9-5E52-4AFB-9022-9F281043F556}" type="pres">
      <dgm:prSet presAssocID="{AFD32A07-1F8C-44C8-90D0-192629004479}" presName="bgRect" presStyleLbl="bgShp" presStyleIdx="0" presStyleCnt="5"/>
      <dgm:spPr/>
    </dgm:pt>
    <dgm:pt modelId="{ADA82F21-DDC9-4D8C-B451-98D72747D30A}" type="pres">
      <dgm:prSet presAssocID="{AFD32A07-1F8C-44C8-90D0-19262900447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8318FA4C-C321-4F3E-96AD-6A9A6DF72AE2}" type="pres">
      <dgm:prSet presAssocID="{AFD32A07-1F8C-44C8-90D0-192629004479}" presName="spaceRect" presStyleCnt="0"/>
      <dgm:spPr/>
    </dgm:pt>
    <dgm:pt modelId="{892A11F5-05D0-412B-B56F-53D8866C63A0}" type="pres">
      <dgm:prSet presAssocID="{AFD32A07-1F8C-44C8-90D0-192629004479}" presName="parTx" presStyleLbl="revTx" presStyleIdx="0" presStyleCnt="5">
        <dgm:presLayoutVars>
          <dgm:chMax val="0"/>
          <dgm:chPref val="0"/>
        </dgm:presLayoutVars>
      </dgm:prSet>
      <dgm:spPr/>
    </dgm:pt>
    <dgm:pt modelId="{94C6B7F8-8001-4881-A0B4-B4A920FE163A}" type="pres">
      <dgm:prSet presAssocID="{1E7148CB-8CA7-48DD-8C52-DB422D1CF288}" presName="sibTrans" presStyleCnt="0"/>
      <dgm:spPr/>
    </dgm:pt>
    <dgm:pt modelId="{BD684B58-95B4-4FF5-A512-80611EC507DC}" type="pres">
      <dgm:prSet presAssocID="{B27916A8-634E-463F-B403-4473D4E90693}" presName="compNode" presStyleCnt="0"/>
      <dgm:spPr/>
    </dgm:pt>
    <dgm:pt modelId="{6702D02C-48ED-4239-A6C8-DF19BB908AC2}" type="pres">
      <dgm:prSet presAssocID="{B27916A8-634E-463F-B403-4473D4E90693}" presName="bgRect" presStyleLbl="bgShp" presStyleIdx="1" presStyleCnt="5"/>
      <dgm:spPr/>
    </dgm:pt>
    <dgm:pt modelId="{8BDECBEF-6520-4D7B-85AA-349EDF110437}" type="pres">
      <dgm:prSet presAssocID="{B27916A8-634E-463F-B403-4473D4E90693}"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estions"/>
        </a:ext>
      </dgm:extLst>
    </dgm:pt>
    <dgm:pt modelId="{7EEAF305-127B-40B3-AF7D-02E7C7483E7C}" type="pres">
      <dgm:prSet presAssocID="{B27916A8-634E-463F-B403-4473D4E90693}" presName="spaceRect" presStyleCnt="0"/>
      <dgm:spPr/>
    </dgm:pt>
    <dgm:pt modelId="{95CE2ED3-8A00-4F46-98C0-F04CDC58CC0D}" type="pres">
      <dgm:prSet presAssocID="{B27916A8-634E-463F-B403-4473D4E90693}" presName="parTx" presStyleLbl="revTx" presStyleIdx="1" presStyleCnt="5">
        <dgm:presLayoutVars>
          <dgm:chMax val="0"/>
          <dgm:chPref val="0"/>
        </dgm:presLayoutVars>
      </dgm:prSet>
      <dgm:spPr/>
    </dgm:pt>
    <dgm:pt modelId="{23660331-DAF0-4329-9601-D68BAE878629}" type="pres">
      <dgm:prSet presAssocID="{435DC1CD-A0DD-40CB-BBD8-C51964C6E5E3}" presName="sibTrans" presStyleCnt="0"/>
      <dgm:spPr/>
    </dgm:pt>
    <dgm:pt modelId="{E23401C6-B8AA-471F-AD57-814863D204AF}" type="pres">
      <dgm:prSet presAssocID="{BE95D196-6102-49AD-9EBC-1F6A49CEAE5A}" presName="compNode" presStyleCnt="0"/>
      <dgm:spPr/>
    </dgm:pt>
    <dgm:pt modelId="{A602CAD9-3EE2-48F1-9FC3-B7E1694D5898}" type="pres">
      <dgm:prSet presAssocID="{BE95D196-6102-49AD-9EBC-1F6A49CEAE5A}" presName="bgRect" presStyleLbl="bgShp" presStyleIdx="2" presStyleCnt="5"/>
      <dgm:spPr/>
    </dgm:pt>
    <dgm:pt modelId="{1A0BA338-1197-4305-A3B6-1473CDFF486C}" type="pres">
      <dgm:prSet presAssocID="{BE95D196-6102-49AD-9EBC-1F6A49CEAE5A}"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rritant"/>
        </a:ext>
      </dgm:extLst>
    </dgm:pt>
    <dgm:pt modelId="{65CA90DE-2E9E-4753-9D31-7C9C2A4ADA99}" type="pres">
      <dgm:prSet presAssocID="{BE95D196-6102-49AD-9EBC-1F6A49CEAE5A}" presName="spaceRect" presStyleCnt="0"/>
      <dgm:spPr/>
    </dgm:pt>
    <dgm:pt modelId="{BBF852DA-9814-488F-80B5-F62F4832299E}" type="pres">
      <dgm:prSet presAssocID="{BE95D196-6102-49AD-9EBC-1F6A49CEAE5A}" presName="parTx" presStyleLbl="revTx" presStyleIdx="2" presStyleCnt="5">
        <dgm:presLayoutVars>
          <dgm:chMax val="0"/>
          <dgm:chPref val="0"/>
        </dgm:presLayoutVars>
      </dgm:prSet>
      <dgm:spPr/>
    </dgm:pt>
    <dgm:pt modelId="{D6F0E2F2-E699-49DF-8BF2-111051D87F6C}" type="pres">
      <dgm:prSet presAssocID="{FD498F2B-7FE9-4284-9274-02ECDCD4DBEE}" presName="sibTrans" presStyleCnt="0"/>
      <dgm:spPr/>
    </dgm:pt>
    <dgm:pt modelId="{982DDB4E-0241-43E0-806C-D0C801F1E810}" type="pres">
      <dgm:prSet presAssocID="{A6894D68-5152-4A95-B7E2-CDD65E0CDC22}" presName="compNode" presStyleCnt="0"/>
      <dgm:spPr/>
    </dgm:pt>
    <dgm:pt modelId="{BD31222D-F654-44EC-9805-F3A1DC7C2CF1}" type="pres">
      <dgm:prSet presAssocID="{A6894D68-5152-4A95-B7E2-CDD65E0CDC22}" presName="bgRect" presStyleLbl="bgShp" presStyleIdx="3" presStyleCnt="5"/>
      <dgm:spPr/>
    </dgm:pt>
    <dgm:pt modelId="{1683F311-0038-4838-A321-93AD967C93A3}" type="pres">
      <dgm:prSet presAssocID="{A6894D68-5152-4A95-B7E2-CDD65E0CDC22}"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Judge"/>
        </a:ext>
      </dgm:extLst>
    </dgm:pt>
    <dgm:pt modelId="{8CC1BFA1-DD9D-43F6-A56F-A813E96D3357}" type="pres">
      <dgm:prSet presAssocID="{A6894D68-5152-4A95-B7E2-CDD65E0CDC22}" presName="spaceRect" presStyleCnt="0"/>
      <dgm:spPr/>
    </dgm:pt>
    <dgm:pt modelId="{DA5C1147-D20B-48E3-A1EE-4E8900CE091B}" type="pres">
      <dgm:prSet presAssocID="{A6894D68-5152-4A95-B7E2-CDD65E0CDC22}" presName="parTx" presStyleLbl="revTx" presStyleIdx="3" presStyleCnt="5">
        <dgm:presLayoutVars>
          <dgm:chMax val="0"/>
          <dgm:chPref val="0"/>
        </dgm:presLayoutVars>
      </dgm:prSet>
      <dgm:spPr/>
    </dgm:pt>
    <dgm:pt modelId="{D1C7D1C2-913E-434E-A1C4-D892F68E2C52}" type="pres">
      <dgm:prSet presAssocID="{9D846F92-FDEE-4F97-B356-D25E30F1404F}" presName="sibTrans" presStyleCnt="0"/>
      <dgm:spPr/>
    </dgm:pt>
    <dgm:pt modelId="{D488299A-9183-4BC6-B4BC-D0AD0EB3BE0D}" type="pres">
      <dgm:prSet presAssocID="{50A413CE-F321-4C81-9AEC-CB35B87A2D06}" presName="compNode" presStyleCnt="0"/>
      <dgm:spPr/>
    </dgm:pt>
    <dgm:pt modelId="{344466B4-3C83-4EF3-B9A7-0F23EE8952AB}" type="pres">
      <dgm:prSet presAssocID="{50A413CE-F321-4C81-9AEC-CB35B87A2D06}" presName="bgRect" presStyleLbl="bgShp" presStyleIdx="4" presStyleCnt="5"/>
      <dgm:spPr/>
    </dgm:pt>
    <dgm:pt modelId="{88E67106-9BFE-4D33-8980-50E4D0445569}" type="pres">
      <dgm:prSet presAssocID="{50A413CE-F321-4C81-9AEC-CB35B87A2D06}"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Office Worker"/>
        </a:ext>
      </dgm:extLst>
    </dgm:pt>
    <dgm:pt modelId="{2FD6B38F-9F0C-4D06-9720-9985BA327360}" type="pres">
      <dgm:prSet presAssocID="{50A413CE-F321-4C81-9AEC-CB35B87A2D06}" presName="spaceRect" presStyleCnt="0"/>
      <dgm:spPr/>
    </dgm:pt>
    <dgm:pt modelId="{FF09F35E-612C-42E9-822F-68C1C2F96443}" type="pres">
      <dgm:prSet presAssocID="{50A413CE-F321-4C81-9AEC-CB35B87A2D06}" presName="parTx" presStyleLbl="revTx" presStyleIdx="4" presStyleCnt="5">
        <dgm:presLayoutVars>
          <dgm:chMax val="0"/>
          <dgm:chPref val="0"/>
        </dgm:presLayoutVars>
      </dgm:prSet>
      <dgm:spPr/>
    </dgm:pt>
  </dgm:ptLst>
  <dgm:cxnLst>
    <dgm:cxn modelId="{0181FC01-6399-46EF-938D-5ACA67922F2E}" type="presOf" srcId="{A6894D68-5152-4A95-B7E2-CDD65E0CDC22}" destId="{DA5C1147-D20B-48E3-A1EE-4E8900CE091B}" srcOrd="0" destOrd="0" presId="urn:microsoft.com/office/officeart/2018/2/layout/IconVerticalSolidList"/>
    <dgm:cxn modelId="{C874F921-873D-42EC-959B-E572E3A4A48D}" srcId="{8D434FB5-DA99-496D-A510-081B2A381508}" destId="{B27916A8-634E-463F-B403-4473D4E90693}" srcOrd="1" destOrd="0" parTransId="{EA7ED983-833E-4F30-9C0E-37DEB3500288}" sibTransId="{435DC1CD-A0DD-40CB-BBD8-C51964C6E5E3}"/>
    <dgm:cxn modelId="{F4E00634-0118-44C1-9950-491C53ECA0CE}" type="presOf" srcId="{AFD32A07-1F8C-44C8-90D0-192629004479}" destId="{892A11F5-05D0-412B-B56F-53D8866C63A0}" srcOrd="0" destOrd="0" presId="urn:microsoft.com/office/officeart/2018/2/layout/IconVerticalSolidList"/>
    <dgm:cxn modelId="{69F87D5B-7B05-47D9-833A-4C38E5594DCB}" srcId="{8D434FB5-DA99-496D-A510-081B2A381508}" destId="{A6894D68-5152-4A95-B7E2-CDD65E0CDC22}" srcOrd="3" destOrd="0" parTransId="{3A9640AE-F47A-4D39-A3AB-B63B98F68720}" sibTransId="{9D846F92-FDEE-4F97-B356-D25E30F1404F}"/>
    <dgm:cxn modelId="{7790BF6B-1FEA-42D1-A2C0-58AF7EA34F7A}" type="presOf" srcId="{8D434FB5-DA99-496D-A510-081B2A381508}" destId="{20F75962-2783-4505-8B3D-67DA69CF602F}" srcOrd="0" destOrd="0" presId="urn:microsoft.com/office/officeart/2018/2/layout/IconVerticalSolidList"/>
    <dgm:cxn modelId="{C4AA1656-EB14-4548-9E11-0947C6F98A9A}" srcId="{8D434FB5-DA99-496D-A510-081B2A381508}" destId="{AFD32A07-1F8C-44C8-90D0-192629004479}" srcOrd="0" destOrd="0" parTransId="{9916F897-E204-4C77-8BB1-BDAA96AAC488}" sibTransId="{1E7148CB-8CA7-48DD-8C52-DB422D1CF288}"/>
    <dgm:cxn modelId="{42E5249A-DFE5-415B-BE45-56E5CA82F645}" srcId="{8D434FB5-DA99-496D-A510-081B2A381508}" destId="{BE95D196-6102-49AD-9EBC-1F6A49CEAE5A}" srcOrd="2" destOrd="0" parTransId="{FEBECCF2-F12A-43C1-A907-2DFAD3B3B971}" sibTransId="{FD498F2B-7FE9-4284-9274-02ECDCD4DBEE}"/>
    <dgm:cxn modelId="{1F945C9A-092D-4911-9419-30843C084DEF}" srcId="{8D434FB5-DA99-496D-A510-081B2A381508}" destId="{50A413CE-F321-4C81-9AEC-CB35B87A2D06}" srcOrd="4" destOrd="0" parTransId="{29292D86-D33D-4BCB-814C-7FB3F63BE816}" sibTransId="{264007C2-0F69-4C7D-9420-68C738E2BC39}"/>
    <dgm:cxn modelId="{4D1C49A1-36C0-478F-A2DF-633F7F8E95A9}" type="presOf" srcId="{50A413CE-F321-4C81-9AEC-CB35B87A2D06}" destId="{FF09F35E-612C-42E9-822F-68C1C2F96443}" srcOrd="0" destOrd="0" presId="urn:microsoft.com/office/officeart/2018/2/layout/IconVerticalSolidList"/>
    <dgm:cxn modelId="{D188CDE0-4437-4471-8DCE-C555221C1D99}" type="presOf" srcId="{B27916A8-634E-463F-B403-4473D4E90693}" destId="{95CE2ED3-8A00-4F46-98C0-F04CDC58CC0D}" srcOrd="0" destOrd="0" presId="urn:microsoft.com/office/officeart/2018/2/layout/IconVerticalSolidList"/>
    <dgm:cxn modelId="{2E4D46F3-85F0-4850-BF31-0C55B3383FDE}" type="presOf" srcId="{BE95D196-6102-49AD-9EBC-1F6A49CEAE5A}" destId="{BBF852DA-9814-488F-80B5-F62F4832299E}" srcOrd="0" destOrd="0" presId="urn:microsoft.com/office/officeart/2018/2/layout/IconVerticalSolidList"/>
    <dgm:cxn modelId="{B5596618-518D-43F4-BE7A-E638FFA7C8DA}" type="presParOf" srcId="{20F75962-2783-4505-8B3D-67DA69CF602F}" destId="{914D93AD-4E7C-4087-8CE9-F6814CE16AAA}" srcOrd="0" destOrd="0" presId="urn:microsoft.com/office/officeart/2018/2/layout/IconVerticalSolidList"/>
    <dgm:cxn modelId="{22F2BD71-12AA-4CBC-A72E-A8A8CA8DBEDA}" type="presParOf" srcId="{914D93AD-4E7C-4087-8CE9-F6814CE16AAA}" destId="{E258DAF9-5E52-4AFB-9022-9F281043F556}" srcOrd="0" destOrd="0" presId="urn:microsoft.com/office/officeart/2018/2/layout/IconVerticalSolidList"/>
    <dgm:cxn modelId="{D1D1B199-1577-4734-AFDF-BEBCC762A3AE}" type="presParOf" srcId="{914D93AD-4E7C-4087-8CE9-F6814CE16AAA}" destId="{ADA82F21-DDC9-4D8C-B451-98D72747D30A}" srcOrd="1" destOrd="0" presId="urn:microsoft.com/office/officeart/2018/2/layout/IconVerticalSolidList"/>
    <dgm:cxn modelId="{8600F9D0-38CC-4BAA-83F7-98949922A752}" type="presParOf" srcId="{914D93AD-4E7C-4087-8CE9-F6814CE16AAA}" destId="{8318FA4C-C321-4F3E-96AD-6A9A6DF72AE2}" srcOrd="2" destOrd="0" presId="urn:microsoft.com/office/officeart/2018/2/layout/IconVerticalSolidList"/>
    <dgm:cxn modelId="{4AE6D18F-E4DC-4126-8AE3-B3FF6B1A60E1}" type="presParOf" srcId="{914D93AD-4E7C-4087-8CE9-F6814CE16AAA}" destId="{892A11F5-05D0-412B-B56F-53D8866C63A0}" srcOrd="3" destOrd="0" presId="urn:microsoft.com/office/officeart/2018/2/layout/IconVerticalSolidList"/>
    <dgm:cxn modelId="{62496873-9A4D-477F-87ED-D97557A232FD}" type="presParOf" srcId="{20F75962-2783-4505-8B3D-67DA69CF602F}" destId="{94C6B7F8-8001-4881-A0B4-B4A920FE163A}" srcOrd="1" destOrd="0" presId="urn:microsoft.com/office/officeart/2018/2/layout/IconVerticalSolidList"/>
    <dgm:cxn modelId="{50159A33-3E1F-42E0-9B92-9526ECFF6C38}" type="presParOf" srcId="{20F75962-2783-4505-8B3D-67DA69CF602F}" destId="{BD684B58-95B4-4FF5-A512-80611EC507DC}" srcOrd="2" destOrd="0" presId="urn:microsoft.com/office/officeart/2018/2/layout/IconVerticalSolidList"/>
    <dgm:cxn modelId="{5F3BE76F-C081-4688-8118-B9052FA440E8}" type="presParOf" srcId="{BD684B58-95B4-4FF5-A512-80611EC507DC}" destId="{6702D02C-48ED-4239-A6C8-DF19BB908AC2}" srcOrd="0" destOrd="0" presId="urn:microsoft.com/office/officeart/2018/2/layout/IconVerticalSolidList"/>
    <dgm:cxn modelId="{01CE7CB5-1096-40BC-B289-91AA5126DC5C}" type="presParOf" srcId="{BD684B58-95B4-4FF5-A512-80611EC507DC}" destId="{8BDECBEF-6520-4D7B-85AA-349EDF110437}" srcOrd="1" destOrd="0" presId="urn:microsoft.com/office/officeart/2018/2/layout/IconVerticalSolidList"/>
    <dgm:cxn modelId="{87CA5C51-20D6-412F-92B6-14074BA1E9EC}" type="presParOf" srcId="{BD684B58-95B4-4FF5-A512-80611EC507DC}" destId="{7EEAF305-127B-40B3-AF7D-02E7C7483E7C}" srcOrd="2" destOrd="0" presId="urn:microsoft.com/office/officeart/2018/2/layout/IconVerticalSolidList"/>
    <dgm:cxn modelId="{A0FDF430-87EB-4CD3-982F-F032D4B92EA7}" type="presParOf" srcId="{BD684B58-95B4-4FF5-A512-80611EC507DC}" destId="{95CE2ED3-8A00-4F46-98C0-F04CDC58CC0D}" srcOrd="3" destOrd="0" presId="urn:microsoft.com/office/officeart/2018/2/layout/IconVerticalSolidList"/>
    <dgm:cxn modelId="{02D8E30C-1B0F-4F49-8482-29D681B97A1B}" type="presParOf" srcId="{20F75962-2783-4505-8B3D-67DA69CF602F}" destId="{23660331-DAF0-4329-9601-D68BAE878629}" srcOrd="3" destOrd="0" presId="urn:microsoft.com/office/officeart/2018/2/layout/IconVerticalSolidList"/>
    <dgm:cxn modelId="{9292F093-D311-4DDF-8698-000B56980BFB}" type="presParOf" srcId="{20F75962-2783-4505-8B3D-67DA69CF602F}" destId="{E23401C6-B8AA-471F-AD57-814863D204AF}" srcOrd="4" destOrd="0" presId="urn:microsoft.com/office/officeart/2018/2/layout/IconVerticalSolidList"/>
    <dgm:cxn modelId="{DB1261AE-29CC-4F1C-B3E9-1A861471EDFF}" type="presParOf" srcId="{E23401C6-B8AA-471F-AD57-814863D204AF}" destId="{A602CAD9-3EE2-48F1-9FC3-B7E1694D5898}" srcOrd="0" destOrd="0" presId="urn:microsoft.com/office/officeart/2018/2/layout/IconVerticalSolidList"/>
    <dgm:cxn modelId="{5C7CB991-BBD6-4408-8349-C637D73B1A9A}" type="presParOf" srcId="{E23401C6-B8AA-471F-AD57-814863D204AF}" destId="{1A0BA338-1197-4305-A3B6-1473CDFF486C}" srcOrd="1" destOrd="0" presId="urn:microsoft.com/office/officeart/2018/2/layout/IconVerticalSolidList"/>
    <dgm:cxn modelId="{A58A7C55-1C32-47B8-9435-394838591A5A}" type="presParOf" srcId="{E23401C6-B8AA-471F-AD57-814863D204AF}" destId="{65CA90DE-2E9E-4753-9D31-7C9C2A4ADA99}" srcOrd="2" destOrd="0" presId="urn:microsoft.com/office/officeart/2018/2/layout/IconVerticalSolidList"/>
    <dgm:cxn modelId="{BA4DC0F3-3310-48DA-B768-A7D99A7DA216}" type="presParOf" srcId="{E23401C6-B8AA-471F-AD57-814863D204AF}" destId="{BBF852DA-9814-488F-80B5-F62F4832299E}" srcOrd="3" destOrd="0" presId="urn:microsoft.com/office/officeart/2018/2/layout/IconVerticalSolidList"/>
    <dgm:cxn modelId="{394807BE-08CD-4A1C-8283-F5446552D3DA}" type="presParOf" srcId="{20F75962-2783-4505-8B3D-67DA69CF602F}" destId="{D6F0E2F2-E699-49DF-8BF2-111051D87F6C}" srcOrd="5" destOrd="0" presId="urn:microsoft.com/office/officeart/2018/2/layout/IconVerticalSolidList"/>
    <dgm:cxn modelId="{526C37F6-0FFC-4C66-B31B-1809AAE6A4D9}" type="presParOf" srcId="{20F75962-2783-4505-8B3D-67DA69CF602F}" destId="{982DDB4E-0241-43E0-806C-D0C801F1E810}" srcOrd="6" destOrd="0" presId="urn:microsoft.com/office/officeart/2018/2/layout/IconVerticalSolidList"/>
    <dgm:cxn modelId="{66D4B6C1-2E20-4417-B688-8EAC67DD265C}" type="presParOf" srcId="{982DDB4E-0241-43E0-806C-D0C801F1E810}" destId="{BD31222D-F654-44EC-9805-F3A1DC7C2CF1}" srcOrd="0" destOrd="0" presId="urn:microsoft.com/office/officeart/2018/2/layout/IconVerticalSolidList"/>
    <dgm:cxn modelId="{DA87DD13-9D2A-486B-98FF-C0B3D766ACB5}" type="presParOf" srcId="{982DDB4E-0241-43E0-806C-D0C801F1E810}" destId="{1683F311-0038-4838-A321-93AD967C93A3}" srcOrd="1" destOrd="0" presId="urn:microsoft.com/office/officeart/2018/2/layout/IconVerticalSolidList"/>
    <dgm:cxn modelId="{E8E4770D-2D90-426C-9D70-6C2177BBAE60}" type="presParOf" srcId="{982DDB4E-0241-43E0-806C-D0C801F1E810}" destId="{8CC1BFA1-DD9D-43F6-A56F-A813E96D3357}" srcOrd="2" destOrd="0" presId="urn:microsoft.com/office/officeart/2018/2/layout/IconVerticalSolidList"/>
    <dgm:cxn modelId="{1B8B2AFD-65CA-4230-8087-9DA3506674D2}" type="presParOf" srcId="{982DDB4E-0241-43E0-806C-D0C801F1E810}" destId="{DA5C1147-D20B-48E3-A1EE-4E8900CE091B}" srcOrd="3" destOrd="0" presId="urn:microsoft.com/office/officeart/2018/2/layout/IconVerticalSolidList"/>
    <dgm:cxn modelId="{74ABD6E4-E8C3-40B9-9FB1-23E1392D6164}" type="presParOf" srcId="{20F75962-2783-4505-8B3D-67DA69CF602F}" destId="{D1C7D1C2-913E-434E-A1C4-D892F68E2C52}" srcOrd="7" destOrd="0" presId="urn:microsoft.com/office/officeart/2018/2/layout/IconVerticalSolidList"/>
    <dgm:cxn modelId="{052F1931-9629-471D-90F4-F753286CB6D3}" type="presParOf" srcId="{20F75962-2783-4505-8B3D-67DA69CF602F}" destId="{D488299A-9183-4BC6-B4BC-D0AD0EB3BE0D}" srcOrd="8" destOrd="0" presId="urn:microsoft.com/office/officeart/2018/2/layout/IconVerticalSolidList"/>
    <dgm:cxn modelId="{EFB356E3-9F48-4121-87E3-4CAA3CD8F48E}" type="presParOf" srcId="{D488299A-9183-4BC6-B4BC-D0AD0EB3BE0D}" destId="{344466B4-3C83-4EF3-B9A7-0F23EE8952AB}" srcOrd="0" destOrd="0" presId="urn:microsoft.com/office/officeart/2018/2/layout/IconVerticalSolidList"/>
    <dgm:cxn modelId="{6AA3174D-01D4-4506-81A5-CA8127A7A54B}" type="presParOf" srcId="{D488299A-9183-4BC6-B4BC-D0AD0EB3BE0D}" destId="{88E67106-9BFE-4D33-8980-50E4D0445569}" srcOrd="1" destOrd="0" presId="urn:microsoft.com/office/officeart/2018/2/layout/IconVerticalSolidList"/>
    <dgm:cxn modelId="{5F93DF50-E29C-4E50-B60D-93891C162407}" type="presParOf" srcId="{D488299A-9183-4BC6-B4BC-D0AD0EB3BE0D}" destId="{2FD6B38F-9F0C-4D06-9720-9985BA327360}" srcOrd="2" destOrd="0" presId="urn:microsoft.com/office/officeart/2018/2/layout/IconVerticalSolidList"/>
    <dgm:cxn modelId="{0B2AB57D-E8AF-4151-B576-5EEC5A999BA8}" type="presParOf" srcId="{D488299A-9183-4BC6-B4BC-D0AD0EB3BE0D}" destId="{FF09F35E-612C-42E9-822F-68C1C2F96443}" srcOrd="3" destOrd="0" presId="urn:microsoft.com/office/officeart/2018/2/layout/IconVerticalSoli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B0C6737-2A3A-46B0-BACC-DD32E11B3006}" type="doc">
      <dgm:prSet loTypeId="urn:microsoft.com/office/officeart/2005/8/layout/hierarchy1" loCatId="hierarchy" qsTypeId="urn:microsoft.com/office/officeart/2005/8/quickstyle/simple1" qsCatId="simple" csTypeId="urn:microsoft.com/office/officeart/2005/8/colors/accent2_3" csCatId="accent2"/>
      <dgm:spPr/>
      <dgm:t>
        <a:bodyPr/>
        <a:lstStyle/>
        <a:p>
          <a:endParaRPr lang="en-US"/>
        </a:p>
      </dgm:t>
    </dgm:pt>
    <dgm:pt modelId="{5A61EF8B-D092-483E-9B71-B5F5D3E638EE}">
      <dgm:prSet/>
      <dgm:spPr/>
      <dgm:t>
        <a:bodyPr/>
        <a:lstStyle/>
        <a:p>
          <a:r>
            <a:rPr lang="en-US" dirty="0"/>
            <a:t>To differentiate groundwater standards from food processing and public use water standards.</a:t>
          </a:r>
        </a:p>
      </dgm:t>
    </dgm:pt>
    <dgm:pt modelId="{12B65461-E3A7-4EFE-8742-343822C2FA39}" type="parTrans" cxnId="{3EA4B09A-093B-42C8-B967-E51DC3589E70}">
      <dgm:prSet/>
      <dgm:spPr/>
      <dgm:t>
        <a:bodyPr/>
        <a:lstStyle/>
        <a:p>
          <a:endParaRPr lang="en-US"/>
        </a:p>
      </dgm:t>
    </dgm:pt>
    <dgm:pt modelId="{3A6C24C7-71C6-41F0-9AEC-ACBA25B0C999}" type="sibTrans" cxnId="{3EA4B09A-093B-42C8-B967-E51DC3589E70}">
      <dgm:prSet/>
      <dgm:spPr/>
      <dgm:t>
        <a:bodyPr/>
        <a:lstStyle/>
        <a:p>
          <a:endParaRPr lang="en-US"/>
        </a:p>
      </dgm:t>
    </dgm:pt>
    <dgm:pt modelId="{66D79ECA-EDDF-46D3-9299-1B88ED607C8C}">
      <dgm:prSet/>
      <dgm:spPr/>
      <dgm:t>
        <a:bodyPr/>
        <a:lstStyle/>
        <a:p>
          <a:r>
            <a:rPr lang="en-US"/>
            <a:t>To provide a set of regulations that were accessible to the general public and water quality professionals alike, based on the resources available at the time.</a:t>
          </a:r>
        </a:p>
      </dgm:t>
    </dgm:pt>
    <dgm:pt modelId="{0157EA0B-D873-4247-8174-DA6F320CF693}" type="parTrans" cxnId="{A4E6A935-0B9A-4D93-945E-8E86125EDB3F}">
      <dgm:prSet/>
      <dgm:spPr/>
      <dgm:t>
        <a:bodyPr/>
        <a:lstStyle/>
        <a:p>
          <a:endParaRPr lang="en-US"/>
        </a:p>
      </dgm:t>
    </dgm:pt>
    <dgm:pt modelId="{2F1CACD0-6860-4432-B8E6-85D6B0DFF609}" type="sibTrans" cxnId="{A4E6A935-0B9A-4D93-945E-8E86125EDB3F}">
      <dgm:prSet/>
      <dgm:spPr/>
      <dgm:t>
        <a:bodyPr/>
        <a:lstStyle/>
        <a:p>
          <a:endParaRPr lang="en-US"/>
        </a:p>
      </dgm:t>
    </dgm:pt>
    <dgm:pt modelId="{7F527CCD-C59F-4092-87C4-FB3F3F6ECD77}" type="pres">
      <dgm:prSet presAssocID="{EB0C6737-2A3A-46B0-BACC-DD32E11B3006}" presName="hierChild1" presStyleCnt="0">
        <dgm:presLayoutVars>
          <dgm:chPref val="1"/>
          <dgm:dir/>
          <dgm:animOne val="branch"/>
          <dgm:animLvl val="lvl"/>
          <dgm:resizeHandles/>
        </dgm:presLayoutVars>
      </dgm:prSet>
      <dgm:spPr/>
    </dgm:pt>
    <dgm:pt modelId="{155F3447-4321-43BF-A7D1-ED4DF5E8978D}" type="pres">
      <dgm:prSet presAssocID="{5A61EF8B-D092-483E-9B71-B5F5D3E638EE}" presName="hierRoot1" presStyleCnt="0"/>
      <dgm:spPr/>
    </dgm:pt>
    <dgm:pt modelId="{A277D3E9-0106-476F-AB56-F2AF5E07C251}" type="pres">
      <dgm:prSet presAssocID="{5A61EF8B-D092-483E-9B71-B5F5D3E638EE}" presName="composite" presStyleCnt="0"/>
      <dgm:spPr/>
    </dgm:pt>
    <dgm:pt modelId="{2621FF5E-D6AF-4932-9E30-3E90DCBEA77E}" type="pres">
      <dgm:prSet presAssocID="{5A61EF8B-D092-483E-9B71-B5F5D3E638EE}" presName="background" presStyleLbl="node0" presStyleIdx="0" presStyleCnt="2"/>
      <dgm:spPr/>
    </dgm:pt>
    <dgm:pt modelId="{B8F2FEFC-CF61-402F-B9BB-CC8DF1FB1CAD}" type="pres">
      <dgm:prSet presAssocID="{5A61EF8B-D092-483E-9B71-B5F5D3E638EE}" presName="text" presStyleLbl="fgAcc0" presStyleIdx="0" presStyleCnt="2">
        <dgm:presLayoutVars>
          <dgm:chPref val="3"/>
        </dgm:presLayoutVars>
      </dgm:prSet>
      <dgm:spPr/>
    </dgm:pt>
    <dgm:pt modelId="{B1CEFACB-1D89-4BFC-A568-4089F8232B83}" type="pres">
      <dgm:prSet presAssocID="{5A61EF8B-D092-483E-9B71-B5F5D3E638EE}" presName="hierChild2" presStyleCnt="0"/>
      <dgm:spPr/>
    </dgm:pt>
    <dgm:pt modelId="{BE898A8C-2E04-4AC9-87EE-75297F17C308}" type="pres">
      <dgm:prSet presAssocID="{66D79ECA-EDDF-46D3-9299-1B88ED607C8C}" presName="hierRoot1" presStyleCnt="0"/>
      <dgm:spPr/>
    </dgm:pt>
    <dgm:pt modelId="{D4C62F26-A7F7-485B-B297-7FDBC477147F}" type="pres">
      <dgm:prSet presAssocID="{66D79ECA-EDDF-46D3-9299-1B88ED607C8C}" presName="composite" presStyleCnt="0"/>
      <dgm:spPr/>
    </dgm:pt>
    <dgm:pt modelId="{5A26F1AC-C276-43C1-A2CC-349C48C4B615}" type="pres">
      <dgm:prSet presAssocID="{66D79ECA-EDDF-46D3-9299-1B88ED607C8C}" presName="background" presStyleLbl="node0" presStyleIdx="1" presStyleCnt="2"/>
      <dgm:spPr/>
    </dgm:pt>
    <dgm:pt modelId="{9D611405-C774-487A-B985-133B53ABA46C}" type="pres">
      <dgm:prSet presAssocID="{66D79ECA-EDDF-46D3-9299-1B88ED607C8C}" presName="text" presStyleLbl="fgAcc0" presStyleIdx="1" presStyleCnt="2">
        <dgm:presLayoutVars>
          <dgm:chPref val="3"/>
        </dgm:presLayoutVars>
      </dgm:prSet>
      <dgm:spPr/>
    </dgm:pt>
    <dgm:pt modelId="{F611025C-44DB-418F-98D1-E01187096344}" type="pres">
      <dgm:prSet presAssocID="{66D79ECA-EDDF-46D3-9299-1B88ED607C8C}" presName="hierChild2" presStyleCnt="0"/>
      <dgm:spPr/>
    </dgm:pt>
  </dgm:ptLst>
  <dgm:cxnLst>
    <dgm:cxn modelId="{A4E6A935-0B9A-4D93-945E-8E86125EDB3F}" srcId="{EB0C6737-2A3A-46B0-BACC-DD32E11B3006}" destId="{66D79ECA-EDDF-46D3-9299-1B88ED607C8C}" srcOrd="1" destOrd="0" parTransId="{0157EA0B-D873-4247-8174-DA6F320CF693}" sibTransId="{2F1CACD0-6860-4432-B8E6-85D6B0DFF609}"/>
    <dgm:cxn modelId="{3EA4B09A-093B-42C8-B967-E51DC3589E70}" srcId="{EB0C6737-2A3A-46B0-BACC-DD32E11B3006}" destId="{5A61EF8B-D092-483E-9B71-B5F5D3E638EE}" srcOrd="0" destOrd="0" parTransId="{12B65461-E3A7-4EFE-8742-343822C2FA39}" sibTransId="{3A6C24C7-71C6-41F0-9AEC-ACBA25B0C999}"/>
    <dgm:cxn modelId="{3710BAA9-281B-417D-AD50-16A3B01A0DB8}" type="presOf" srcId="{EB0C6737-2A3A-46B0-BACC-DD32E11B3006}" destId="{7F527CCD-C59F-4092-87C4-FB3F3F6ECD77}" srcOrd="0" destOrd="0" presId="urn:microsoft.com/office/officeart/2005/8/layout/hierarchy1"/>
    <dgm:cxn modelId="{23B0B5C7-5F91-4F90-987D-47ACE7E426A4}" type="presOf" srcId="{66D79ECA-EDDF-46D3-9299-1B88ED607C8C}" destId="{9D611405-C774-487A-B985-133B53ABA46C}" srcOrd="0" destOrd="0" presId="urn:microsoft.com/office/officeart/2005/8/layout/hierarchy1"/>
    <dgm:cxn modelId="{BC8D10C8-3336-4A74-A98F-0E5B5E8B3649}" type="presOf" srcId="{5A61EF8B-D092-483E-9B71-B5F5D3E638EE}" destId="{B8F2FEFC-CF61-402F-B9BB-CC8DF1FB1CAD}" srcOrd="0" destOrd="0" presId="urn:microsoft.com/office/officeart/2005/8/layout/hierarchy1"/>
    <dgm:cxn modelId="{8CC8EDBD-0344-4ED4-8B63-9792C29DA28D}" type="presParOf" srcId="{7F527CCD-C59F-4092-87C4-FB3F3F6ECD77}" destId="{155F3447-4321-43BF-A7D1-ED4DF5E8978D}" srcOrd="0" destOrd="0" presId="urn:microsoft.com/office/officeart/2005/8/layout/hierarchy1"/>
    <dgm:cxn modelId="{C27668DD-E149-4854-9525-4167B0543266}" type="presParOf" srcId="{155F3447-4321-43BF-A7D1-ED4DF5E8978D}" destId="{A277D3E9-0106-476F-AB56-F2AF5E07C251}" srcOrd="0" destOrd="0" presId="urn:microsoft.com/office/officeart/2005/8/layout/hierarchy1"/>
    <dgm:cxn modelId="{62492B3A-7FA3-4B48-AFAD-2B77AF47A55C}" type="presParOf" srcId="{A277D3E9-0106-476F-AB56-F2AF5E07C251}" destId="{2621FF5E-D6AF-4932-9E30-3E90DCBEA77E}" srcOrd="0" destOrd="0" presId="urn:microsoft.com/office/officeart/2005/8/layout/hierarchy1"/>
    <dgm:cxn modelId="{30D8E94D-6F67-4731-89A9-FB330F999ABB}" type="presParOf" srcId="{A277D3E9-0106-476F-AB56-F2AF5E07C251}" destId="{B8F2FEFC-CF61-402F-B9BB-CC8DF1FB1CAD}" srcOrd="1" destOrd="0" presId="urn:microsoft.com/office/officeart/2005/8/layout/hierarchy1"/>
    <dgm:cxn modelId="{414F120E-3720-443B-8180-805D45185D8B}" type="presParOf" srcId="{155F3447-4321-43BF-A7D1-ED4DF5E8978D}" destId="{B1CEFACB-1D89-4BFC-A568-4089F8232B83}" srcOrd="1" destOrd="0" presId="urn:microsoft.com/office/officeart/2005/8/layout/hierarchy1"/>
    <dgm:cxn modelId="{98465900-3AA1-4F66-9A8F-6436C0A964AD}" type="presParOf" srcId="{7F527CCD-C59F-4092-87C4-FB3F3F6ECD77}" destId="{BE898A8C-2E04-4AC9-87EE-75297F17C308}" srcOrd="1" destOrd="0" presId="urn:microsoft.com/office/officeart/2005/8/layout/hierarchy1"/>
    <dgm:cxn modelId="{3F7A46DF-E871-4DC4-88F8-EB1DAECB110D}" type="presParOf" srcId="{BE898A8C-2E04-4AC9-87EE-75297F17C308}" destId="{D4C62F26-A7F7-485B-B297-7FDBC477147F}" srcOrd="0" destOrd="0" presId="urn:microsoft.com/office/officeart/2005/8/layout/hierarchy1"/>
    <dgm:cxn modelId="{70952F3A-8F18-4B8A-B3D7-8D038EA41A70}" type="presParOf" srcId="{D4C62F26-A7F7-485B-B297-7FDBC477147F}" destId="{5A26F1AC-C276-43C1-A2CC-349C48C4B615}" srcOrd="0" destOrd="0" presId="urn:microsoft.com/office/officeart/2005/8/layout/hierarchy1"/>
    <dgm:cxn modelId="{C3963EF3-086F-49EE-A43D-A2E16309C530}" type="presParOf" srcId="{D4C62F26-A7F7-485B-B297-7FDBC477147F}" destId="{9D611405-C774-487A-B985-133B53ABA46C}" srcOrd="1" destOrd="0" presId="urn:microsoft.com/office/officeart/2005/8/layout/hierarchy1"/>
    <dgm:cxn modelId="{FFD0DA68-522E-4833-9579-01E9C7B673A9}" type="presParOf" srcId="{BE898A8C-2E04-4AC9-87EE-75297F17C308}" destId="{F611025C-44DB-418F-98D1-E01187096344}"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48E54CD-8258-409A-B7FE-39F1639647A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DFC402A6-8160-4CF7-B704-3BDC7C4A3AEE}">
      <dgm:prSet/>
      <dgm:spPr/>
      <dgm:t>
        <a:bodyPr/>
        <a:lstStyle/>
        <a:p>
          <a:r>
            <a:rPr lang="en-US"/>
            <a:t>The Board foresaw there would be reasons to amend Part 620, which included  </a:t>
          </a:r>
        </a:p>
      </dgm:t>
    </dgm:pt>
    <dgm:pt modelId="{0AB69B67-9E7A-4FDE-80EB-E76887DE4C51}" type="parTrans" cxnId="{6047EAAA-DFE4-44EE-AFE5-47A2E559D93D}">
      <dgm:prSet/>
      <dgm:spPr/>
      <dgm:t>
        <a:bodyPr/>
        <a:lstStyle/>
        <a:p>
          <a:endParaRPr lang="en-US"/>
        </a:p>
      </dgm:t>
    </dgm:pt>
    <dgm:pt modelId="{DBF52218-2A6C-4AB9-9442-829FD2E6D23B}" type="sibTrans" cxnId="{6047EAAA-DFE4-44EE-AFE5-47A2E559D93D}">
      <dgm:prSet/>
      <dgm:spPr/>
      <dgm:t>
        <a:bodyPr/>
        <a:lstStyle/>
        <a:p>
          <a:endParaRPr lang="en-US"/>
        </a:p>
      </dgm:t>
    </dgm:pt>
    <dgm:pt modelId="{9228065F-004A-49FE-8BBB-9B6AA6EE1D9A}">
      <dgm:prSet/>
      <dgm:spPr/>
      <dgm:t>
        <a:bodyPr/>
        <a:lstStyle/>
        <a:p>
          <a:r>
            <a:rPr lang="en-US" dirty="0"/>
            <a:t>Accounting for new scientific data</a:t>
          </a:r>
        </a:p>
      </dgm:t>
    </dgm:pt>
    <dgm:pt modelId="{C6535052-1FDB-44EB-AAAF-0FD58FFFAD47}" type="parTrans" cxnId="{C636EF50-52FF-428A-BC04-34D186BF938C}">
      <dgm:prSet/>
      <dgm:spPr/>
      <dgm:t>
        <a:bodyPr/>
        <a:lstStyle/>
        <a:p>
          <a:endParaRPr lang="en-US"/>
        </a:p>
      </dgm:t>
    </dgm:pt>
    <dgm:pt modelId="{DE824793-C92A-43B9-87AC-72C136AD7A3A}" type="sibTrans" cxnId="{C636EF50-52FF-428A-BC04-34D186BF938C}">
      <dgm:prSet/>
      <dgm:spPr/>
      <dgm:t>
        <a:bodyPr/>
        <a:lstStyle/>
        <a:p>
          <a:endParaRPr lang="en-US"/>
        </a:p>
      </dgm:t>
    </dgm:pt>
    <dgm:pt modelId="{F83F6A4B-BD4C-4A59-BC8D-89414D6DB10D}">
      <dgm:prSet/>
      <dgm:spPr/>
      <dgm:t>
        <a:bodyPr/>
        <a:lstStyle/>
        <a:p>
          <a:r>
            <a:rPr lang="en-US" dirty="0"/>
            <a:t>Updating standards based on the Federal drinking water standards (MCLs and SMCLs)</a:t>
          </a:r>
          <a:endParaRPr lang="en-US" strike="sngStrike" dirty="0"/>
        </a:p>
      </dgm:t>
    </dgm:pt>
    <dgm:pt modelId="{4E72AE0E-9684-4501-A542-21EF6EDECA09}" type="parTrans" cxnId="{02850924-3D72-45CD-B9AC-5C15263D1B9A}">
      <dgm:prSet/>
      <dgm:spPr/>
      <dgm:t>
        <a:bodyPr/>
        <a:lstStyle/>
        <a:p>
          <a:endParaRPr lang="en-US"/>
        </a:p>
      </dgm:t>
    </dgm:pt>
    <dgm:pt modelId="{BFD45811-8663-409F-8FB1-3B15E1FEE3A7}" type="sibTrans" cxnId="{02850924-3D72-45CD-B9AC-5C15263D1B9A}">
      <dgm:prSet/>
      <dgm:spPr/>
      <dgm:t>
        <a:bodyPr/>
        <a:lstStyle/>
        <a:p>
          <a:endParaRPr lang="en-US"/>
        </a:p>
      </dgm:t>
    </dgm:pt>
    <dgm:pt modelId="{B5468E9E-8990-4831-A940-3B244CD26DB9}">
      <dgm:prSet/>
      <dgm:spPr/>
      <dgm:t>
        <a:bodyPr/>
        <a:lstStyle/>
        <a:p>
          <a:r>
            <a:rPr lang="en-US"/>
            <a:t>Updating incorporations by reference (changes to the building blocks) </a:t>
          </a:r>
        </a:p>
      </dgm:t>
    </dgm:pt>
    <dgm:pt modelId="{76867837-9B6A-4FEE-BCE4-DA3DC7511EAE}" type="parTrans" cxnId="{2F35BEB5-954A-418D-8F59-5E9A3E066111}">
      <dgm:prSet/>
      <dgm:spPr/>
      <dgm:t>
        <a:bodyPr/>
        <a:lstStyle/>
        <a:p>
          <a:endParaRPr lang="en-US"/>
        </a:p>
      </dgm:t>
    </dgm:pt>
    <dgm:pt modelId="{703ACC31-6A50-4198-A554-64D9C4C40DEF}" type="sibTrans" cxnId="{2F35BEB5-954A-418D-8F59-5E9A3E066111}">
      <dgm:prSet/>
      <dgm:spPr/>
      <dgm:t>
        <a:bodyPr/>
        <a:lstStyle/>
        <a:p>
          <a:endParaRPr lang="en-US"/>
        </a:p>
      </dgm:t>
    </dgm:pt>
    <dgm:pt modelId="{F41CA1D3-045E-49A6-A96A-38BE7C8DED3C}">
      <dgm:prSet/>
      <dgm:spPr/>
      <dgm:t>
        <a:bodyPr/>
        <a:lstStyle/>
        <a:p>
          <a:r>
            <a:rPr lang="en-US"/>
            <a:t>Addressing any additional groundwater parameters that have been discovered</a:t>
          </a:r>
        </a:p>
      </dgm:t>
    </dgm:pt>
    <dgm:pt modelId="{EAC11E4C-1E03-45B9-8F49-E43974DE76B7}" type="parTrans" cxnId="{71D10095-D123-4402-A8BA-EE8CDA09AB0D}">
      <dgm:prSet/>
      <dgm:spPr/>
      <dgm:t>
        <a:bodyPr/>
        <a:lstStyle/>
        <a:p>
          <a:endParaRPr lang="en-US"/>
        </a:p>
      </dgm:t>
    </dgm:pt>
    <dgm:pt modelId="{B63886C8-E900-497F-B9FA-5CCDC13B9671}" type="sibTrans" cxnId="{71D10095-D123-4402-A8BA-EE8CDA09AB0D}">
      <dgm:prSet/>
      <dgm:spPr/>
      <dgm:t>
        <a:bodyPr/>
        <a:lstStyle/>
        <a:p>
          <a:endParaRPr lang="en-US"/>
        </a:p>
      </dgm:t>
    </dgm:pt>
    <dgm:pt modelId="{2B2273DB-6BE0-422D-AA3E-2CF52344A5F9}">
      <dgm:prSet/>
      <dgm:spPr/>
      <dgm:t>
        <a:bodyPr/>
        <a:lstStyle/>
        <a:p>
          <a:r>
            <a:rPr lang="en-US"/>
            <a:t>Multiple amendments have been made over the years</a:t>
          </a:r>
        </a:p>
      </dgm:t>
    </dgm:pt>
    <dgm:pt modelId="{C212083D-C567-4863-B3F2-5270DA63167D}" type="parTrans" cxnId="{E205CC08-0FA5-4D2A-BB44-130F15A4BD82}">
      <dgm:prSet/>
      <dgm:spPr/>
      <dgm:t>
        <a:bodyPr/>
        <a:lstStyle/>
        <a:p>
          <a:endParaRPr lang="en-US"/>
        </a:p>
      </dgm:t>
    </dgm:pt>
    <dgm:pt modelId="{2FE0A8FC-D1D3-49EB-A745-159E9F228D53}" type="sibTrans" cxnId="{E205CC08-0FA5-4D2A-BB44-130F15A4BD82}">
      <dgm:prSet/>
      <dgm:spPr/>
      <dgm:t>
        <a:bodyPr/>
        <a:lstStyle/>
        <a:p>
          <a:endParaRPr lang="en-US"/>
        </a:p>
      </dgm:t>
    </dgm:pt>
    <dgm:pt modelId="{2520FE13-F0F7-4FCD-B352-F4DC5242BD84}" type="pres">
      <dgm:prSet presAssocID="{248E54CD-8258-409A-B7FE-39F1639647AA}" presName="linear" presStyleCnt="0">
        <dgm:presLayoutVars>
          <dgm:animLvl val="lvl"/>
          <dgm:resizeHandles val="exact"/>
        </dgm:presLayoutVars>
      </dgm:prSet>
      <dgm:spPr/>
    </dgm:pt>
    <dgm:pt modelId="{6137D173-D2B5-4F0E-A051-34D8AC3F404C}" type="pres">
      <dgm:prSet presAssocID="{DFC402A6-8160-4CF7-B704-3BDC7C4A3AEE}" presName="parentText" presStyleLbl="node1" presStyleIdx="0" presStyleCnt="2">
        <dgm:presLayoutVars>
          <dgm:chMax val="0"/>
          <dgm:bulletEnabled val="1"/>
        </dgm:presLayoutVars>
      </dgm:prSet>
      <dgm:spPr/>
    </dgm:pt>
    <dgm:pt modelId="{9FAB8AF5-75C5-4333-9883-75E8C88F299C}" type="pres">
      <dgm:prSet presAssocID="{DFC402A6-8160-4CF7-B704-3BDC7C4A3AEE}" presName="childText" presStyleLbl="revTx" presStyleIdx="0" presStyleCnt="1">
        <dgm:presLayoutVars>
          <dgm:bulletEnabled val="1"/>
        </dgm:presLayoutVars>
      </dgm:prSet>
      <dgm:spPr/>
    </dgm:pt>
    <dgm:pt modelId="{33DDB9D7-940B-400B-B1DF-7EE9F327BA29}" type="pres">
      <dgm:prSet presAssocID="{2B2273DB-6BE0-422D-AA3E-2CF52344A5F9}" presName="parentText" presStyleLbl="node1" presStyleIdx="1" presStyleCnt="2">
        <dgm:presLayoutVars>
          <dgm:chMax val="0"/>
          <dgm:bulletEnabled val="1"/>
        </dgm:presLayoutVars>
      </dgm:prSet>
      <dgm:spPr/>
    </dgm:pt>
  </dgm:ptLst>
  <dgm:cxnLst>
    <dgm:cxn modelId="{E205CC08-0FA5-4D2A-BB44-130F15A4BD82}" srcId="{248E54CD-8258-409A-B7FE-39F1639647AA}" destId="{2B2273DB-6BE0-422D-AA3E-2CF52344A5F9}" srcOrd="1" destOrd="0" parTransId="{C212083D-C567-4863-B3F2-5270DA63167D}" sibTransId="{2FE0A8FC-D1D3-49EB-A745-159E9F228D53}"/>
    <dgm:cxn modelId="{BFAA311A-15A0-4025-BBE7-28C534350E20}" type="presOf" srcId="{248E54CD-8258-409A-B7FE-39F1639647AA}" destId="{2520FE13-F0F7-4FCD-B352-F4DC5242BD84}" srcOrd="0" destOrd="0" presId="urn:microsoft.com/office/officeart/2005/8/layout/vList2"/>
    <dgm:cxn modelId="{02850924-3D72-45CD-B9AC-5C15263D1B9A}" srcId="{DFC402A6-8160-4CF7-B704-3BDC7C4A3AEE}" destId="{F83F6A4B-BD4C-4A59-BC8D-89414D6DB10D}" srcOrd="1" destOrd="0" parTransId="{4E72AE0E-9684-4501-A542-21EF6EDECA09}" sibTransId="{BFD45811-8663-409F-8FB1-3B15E1FEE3A7}"/>
    <dgm:cxn modelId="{8D8F9432-915E-4637-A4B7-DF68E8DE5FFE}" type="presOf" srcId="{B5468E9E-8990-4831-A940-3B244CD26DB9}" destId="{9FAB8AF5-75C5-4333-9883-75E8C88F299C}" srcOrd="0" destOrd="2" presId="urn:microsoft.com/office/officeart/2005/8/layout/vList2"/>
    <dgm:cxn modelId="{81C08A47-1586-47CE-913A-151D41F28150}" type="presOf" srcId="{DFC402A6-8160-4CF7-B704-3BDC7C4A3AEE}" destId="{6137D173-D2B5-4F0E-A051-34D8AC3F404C}" srcOrd="0" destOrd="0" presId="urn:microsoft.com/office/officeart/2005/8/layout/vList2"/>
    <dgm:cxn modelId="{C636EF50-52FF-428A-BC04-34D186BF938C}" srcId="{DFC402A6-8160-4CF7-B704-3BDC7C4A3AEE}" destId="{9228065F-004A-49FE-8BBB-9B6AA6EE1D9A}" srcOrd="0" destOrd="0" parTransId="{C6535052-1FDB-44EB-AAAF-0FD58FFFAD47}" sibTransId="{DE824793-C92A-43B9-87AC-72C136AD7A3A}"/>
    <dgm:cxn modelId="{B1F28358-AB44-4842-AF4E-44114A448D4E}" type="presOf" srcId="{9228065F-004A-49FE-8BBB-9B6AA6EE1D9A}" destId="{9FAB8AF5-75C5-4333-9883-75E8C88F299C}" srcOrd="0" destOrd="0" presId="urn:microsoft.com/office/officeart/2005/8/layout/vList2"/>
    <dgm:cxn modelId="{59871D83-AED1-439B-BA82-F2ABEADED0C9}" type="presOf" srcId="{2B2273DB-6BE0-422D-AA3E-2CF52344A5F9}" destId="{33DDB9D7-940B-400B-B1DF-7EE9F327BA29}" srcOrd="0" destOrd="0" presId="urn:microsoft.com/office/officeart/2005/8/layout/vList2"/>
    <dgm:cxn modelId="{71D10095-D123-4402-A8BA-EE8CDA09AB0D}" srcId="{DFC402A6-8160-4CF7-B704-3BDC7C4A3AEE}" destId="{F41CA1D3-045E-49A6-A96A-38BE7C8DED3C}" srcOrd="3" destOrd="0" parTransId="{EAC11E4C-1E03-45B9-8F49-E43974DE76B7}" sibTransId="{B63886C8-E900-497F-B9FA-5CCDC13B9671}"/>
    <dgm:cxn modelId="{6047EAAA-DFE4-44EE-AFE5-47A2E559D93D}" srcId="{248E54CD-8258-409A-B7FE-39F1639647AA}" destId="{DFC402A6-8160-4CF7-B704-3BDC7C4A3AEE}" srcOrd="0" destOrd="0" parTransId="{0AB69B67-9E7A-4FDE-80EB-E76887DE4C51}" sibTransId="{DBF52218-2A6C-4AB9-9442-829FD2E6D23B}"/>
    <dgm:cxn modelId="{2F35BEB5-954A-418D-8F59-5E9A3E066111}" srcId="{DFC402A6-8160-4CF7-B704-3BDC7C4A3AEE}" destId="{B5468E9E-8990-4831-A940-3B244CD26DB9}" srcOrd="2" destOrd="0" parTransId="{76867837-9B6A-4FEE-BCE4-DA3DC7511EAE}" sibTransId="{703ACC31-6A50-4198-A554-64D9C4C40DEF}"/>
    <dgm:cxn modelId="{033D5EFC-88C7-44F1-85BC-67F8AC128E6D}" type="presOf" srcId="{F41CA1D3-045E-49A6-A96A-38BE7C8DED3C}" destId="{9FAB8AF5-75C5-4333-9883-75E8C88F299C}" srcOrd="0" destOrd="3" presId="urn:microsoft.com/office/officeart/2005/8/layout/vList2"/>
    <dgm:cxn modelId="{743953FF-3FA6-4C24-98D0-253DFAEE02F6}" type="presOf" srcId="{F83F6A4B-BD4C-4A59-BC8D-89414D6DB10D}" destId="{9FAB8AF5-75C5-4333-9883-75E8C88F299C}" srcOrd="0" destOrd="1" presId="urn:microsoft.com/office/officeart/2005/8/layout/vList2"/>
    <dgm:cxn modelId="{276CC6BD-A09D-42E9-AF6C-F1AA282B04DE}" type="presParOf" srcId="{2520FE13-F0F7-4FCD-B352-F4DC5242BD84}" destId="{6137D173-D2B5-4F0E-A051-34D8AC3F404C}" srcOrd="0" destOrd="0" presId="urn:microsoft.com/office/officeart/2005/8/layout/vList2"/>
    <dgm:cxn modelId="{94D7E980-84CE-4C7C-B473-46383E0F6B36}" type="presParOf" srcId="{2520FE13-F0F7-4FCD-B352-F4DC5242BD84}" destId="{9FAB8AF5-75C5-4333-9883-75E8C88F299C}" srcOrd="1" destOrd="0" presId="urn:microsoft.com/office/officeart/2005/8/layout/vList2"/>
    <dgm:cxn modelId="{A94ADE30-F63D-4648-A71A-0C203439BE45}" type="presParOf" srcId="{2520FE13-F0F7-4FCD-B352-F4DC5242BD84}" destId="{33DDB9D7-940B-400B-B1DF-7EE9F327BA29}"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C816A6C-006A-4A92-91F3-AE1B6AD651A5}"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26B5EC48-6BC5-4FCB-B1D4-4BDDC6988205}">
      <dgm:prSet/>
      <dgm:spPr/>
      <dgm:t>
        <a:bodyPr/>
        <a:lstStyle/>
        <a:p>
          <a:r>
            <a:rPr lang="en-US"/>
            <a:t>Addition of Class I and Class II groundwater standards for 16 chemicals</a:t>
          </a:r>
        </a:p>
      </dgm:t>
    </dgm:pt>
    <dgm:pt modelId="{A5BC49DB-01D3-4939-9A9A-F9180CEAC4BA}" type="parTrans" cxnId="{14545570-345A-4C3D-95D3-C24E5A99821E}">
      <dgm:prSet/>
      <dgm:spPr/>
      <dgm:t>
        <a:bodyPr/>
        <a:lstStyle/>
        <a:p>
          <a:endParaRPr lang="en-US"/>
        </a:p>
      </dgm:t>
    </dgm:pt>
    <dgm:pt modelId="{57AAB4FC-CA49-4995-9449-BD48AE8A5D56}" type="sibTrans" cxnId="{14545570-345A-4C3D-95D3-C24E5A99821E}">
      <dgm:prSet/>
      <dgm:spPr/>
      <dgm:t>
        <a:bodyPr/>
        <a:lstStyle/>
        <a:p>
          <a:endParaRPr lang="en-US"/>
        </a:p>
      </dgm:t>
    </dgm:pt>
    <dgm:pt modelId="{BF974C4B-A747-44FE-B5C1-4CC9CEE69E02}">
      <dgm:prSet/>
      <dgm:spPr/>
      <dgm:t>
        <a:bodyPr/>
        <a:lstStyle/>
        <a:p>
          <a:r>
            <a:rPr lang="en-US"/>
            <a:t>Class I Potable Groundwater</a:t>
          </a:r>
        </a:p>
      </dgm:t>
    </dgm:pt>
    <dgm:pt modelId="{BCABFF33-897A-4015-BA8F-43325423F04A}" type="parTrans" cxnId="{CA7AABB3-E1B0-4D62-A9D7-3E8E1C458C2E}">
      <dgm:prSet/>
      <dgm:spPr/>
      <dgm:t>
        <a:bodyPr/>
        <a:lstStyle/>
        <a:p>
          <a:endParaRPr lang="en-US"/>
        </a:p>
      </dgm:t>
    </dgm:pt>
    <dgm:pt modelId="{C2281DBB-536B-4184-B807-AAD0A8537D40}" type="sibTrans" cxnId="{CA7AABB3-E1B0-4D62-A9D7-3E8E1C458C2E}">
      <dgm:prSet/>
      <dgm:spPr/>
      <dgm:t>
        <a:bodyPr/>
        <a:lstStyle/>
        <a:p>
          <a:endParaRPr lang="en-US"/>
        </a:p>
      </dgm:t>
    </dgm:pt>
    <dgm:pt modelId="{44DDFDDC-AC37-47BD-A933-9D9D9E24E245}">
      <dgm:prSet/>
      <dgm:spPr/>
      <dgm:t>
        <a:bodyPr/>
        <a:lstStyle/>
        <a:p>
          <a:r>
            <a:rPr lang="en-US"/>
            <a:t>Class II General Resource Groundwater – Ag, Industrial, Rec, etc. </a:t>
          </a:r>
        </a:p>
      </dgm:t>
    </dgm:pt>
    <dgm:pt modelId="{A3EC6CFA-3CE4-43D5-8F40-73531912153A}" type="parTrans" cxnId="{000926B7-DCED-4DF5-8E28-176E1CC72194}">
      <dgm:prSet/>
      <dgm:spPr/>
      <dgm:t>
        <a:bodyPr/>
        <a:lstStyle/>
        <a:p>
          <a:endParaRPr lang="en-US"/>
        </a:p>
      </dgm:t>
    </dgm:pt>
    <dgm:pt modelId="{09A3E4D9-FEAE-4FEC-BEE0-664B2D94E4DE}" type="sibTrans" cxnId="{000926B7-DCED-4DF5-8E28-176E1CC72194}">
      <dgm:prSet/>
      <dgm:spPr/>
      <dgm:t>
        <a:bodyPr/>
        <a:lstStyle/>
        <a:p>
          <a:endParaRPr lang="en-US"/>
        </a:p>
      </dgm:t>
    </dgm:pt>
    <dgm:pt modelId="{384898A2-58DC-4AB9-8573-368575A74257}">
      <dgm:prSet/>
      <dgm:spPr/>
      <dgm:t>
        <a:bodyPr/>
        <a:lstStyle/>
        <a:p>
          <a:r>
            <a:rPr lang="en-US"/>
            <a:t>Class III Demonstrably Unique –e.g. dedicated nature preserves </a:t>
          </a:r>
        </a:p>
      </dgm:t>
    </dgm:pt>
    <dgm:pt modelId="{E8B64C64-C9F9-457B-9879-D04BCB2A8AC0}" type="parTrans" cxnId="{0CBA3B2B-6D6E-4D34-9DE8-2C703778DE38}">
      <dgm:prSet/>
      <dgm:spPr/>
      <dgm:t>
        <a:bodyPr/>
        <a:lstStyle/>
        <a:p>
          <a:endParaRPr lang="en-US"/>
        </a:p>
      </dgm:t>
    </dgm:pt>
    <dgm:pt modelId="{8D46FC40-8B57-42D1-892A-18FACF1D08FE}" type="sibTrans" cxnId="{0CBA3B2B-6D6E-4D34-9DE8-2C703778DE38}">
      <dgm:prSet/>
      <dgm:spPr/>
      <dgm:t>
        <a:bodyPr/>
        <a:lstStyle/>
        <a:p>
          <a:endParaRPr lang="en-US"/>
        </a:p>
      </dgm:t>
    </dgm:pt>
    <dgm:pt modelId="{7F9A88E7-4716-495D-85BC-6524592B0B70}">
      <dgm:prSet/>
      <dgm:spPr/>
      <dgm:t>
        <a:bodyPr/>
        <a:lstStyle/>
        <a:p>
          <a:r>
            <a:rPr lang="en-US"/>
            <a:t>Class IV Other groundwaters – e.g. mining sites</a:t>
          </a:r>
        </a:p>
      </dgm:t>
    </dgm:pt>
    <dgm:pt modelId="{DCECA9EC-A98C-4C5B-AC6E-050CD94487C8}" type="parTrans" cxnId="{F9844E58-FD2C-42BD-96FD-DBF5753453B8}">
      <dgm:prSet/>
      <dgm:spPr/>
      <dgm:t>
        <a:bodyPr/>
        <a:lstStyle/>
        <a:p>
          <a:endParaRPr lang="en-US"/>
        </a:p>
      </dgm:t>
    </dgm:pt>
    <dgm:pt modelId="{FF6FBFE3-0923-407A-BE9A-C6234C2E2BBE}" type="sibTrans" cxnId="{F9844E58-FD2C-42BD-96FD-DBF5753453B8}">
      <dgm:prSet/>
      <dgm:spPr/>
      <dgm:t>
        <a:bodyPr/>
        <a:lstStyle/>
        <a:p>
          <a:endParaRPr lang="en-US"/>
        </a:p>
      </dgm:t>
    </dgm:pt>
    <dgm:pt modelId="{2993C1F1-7FFA-46FB-A580-8B31980CD0AB}">
      <dgm:prSet/>
      <dgm:spPr/>
      <dgm:t>
        <a:bodyPr/>
        <a:lstStyle/>
        <a:p>
          <a:r>
            <a:rPr lang="en-US"/>
            <a:t>Modification of notification and response provisions</a:t>
          </a:r>
        </a:p>
      </dgm:t>
    </dgm:pt>
    <dgm:pt modelId="{285D523D-000C-4492-BEF1-5B3589C00515}" type="parTrans" cxnId="{0BA6AFB0-1705-482A-860E-ED6CCE114214}">
      <dgm:prSet/>
      <dgm:spPr/>
      <dgm:t>
        <a:bodyPr/>
        <a:lstStyle/>
        <a:p>
          <a:endParaRPr lang="en-US"/>
        </a:p>
      </dgm:t>
    </dgm:pt>
    <dgm:pt modelId="{D559DD26-2394-4819-AA96-43728D99C15C}" type="sibTrans" cxnId="{0BA6AFB0-1705-482A-860E-ED6CCE114214}">
      <dgm:prSet/>
      <dgm:spPr/>
      <dgm:t>
        <a:bodyPr/>
        <a:lstStyle/>
        <a:p>
          <a:endParaRPr lang="en-US"/>
        </a:p>
      </dgm:t>
    </dgm:pt>
    <dgm:pt modelId="{4B9CEAB6-01AC-4870-921E-5C54B9EC792D}">
      <dgm:prSet/>
      <dgm:spPr/>
      <dgm:t>
        <a:bodyPr/>
        <a:lstStyle/>
        <a:p>
          <a:r>
            <a:rPr lang="en-US" dirty="0"/>
            <a:t>Various other amendments of a conforming nature</a:t>
          </a:r>
        </a:p>
      </dgm:t>
    </dgm:pt>
    <dgm:pt modelId="{C5432B3E-0F14-408B-AF50-9D53675BEACF}" type="parTrans" cxnId="{69CC5CA1-9DA7-4E5C-895B-0494AC0FF359}">
      <dgm:prSet/>
      <dgm:spPr/>
      <dgm:t>
        <a:bodyPr/>
        <a:lstStyle/>
        <a:p>
          <a:endParaRPr lang="en-US"/>
        </a:p>
      </dgm:t>
    </dgm:pt>
    <dgm:pt modelId="{C6DA8E51-489D-498B-9141-552C10C3476C}" type="sibTrans" cxnId="{69CC5CA1-9DA7-4E5C-895B-0494AC0FF359}">
      <dgm:prSet/>
      <dgm:spPr/>
      <dgm:t>
        <a:bodyPr/>
        <a:lstStyle/>
        <a:p>
          <a:endParaRPr lang="en-US"/>
        </a:p>
      </dgm:t>
    </dgm:pt>
    <dgm:pt modelId="{30A96DC3-2487-42A6-B3FC-738C68F1B155}" type="pres">
      <dgm:prSet presAssocID="{EC816A6C-006A-4A92-91F3-AE1B6AD651A5}" presName="linear" presStyleCnt="0">
        <dgm:presLayoutVars>
          <dgm:animLvl val="lvl"/>
          <dgm:resizeHandles val="exact"/>
        </dgm:presLayoutVars>
      </dgm:prSet>
      <dgm:spPr/>
    </dgm:pt>
    <dgm:pt modelId="{91103A99-7BE5-4499-AF2D-E4CBC88D7CA4}" type="pres">
      <dgm:prSet presAssocID="{26B5EC48-6BC5-4FCB-B1D4-4BDDC6988205}" presName="parentText" presStyleLbl="node1" presStyleIdx="0" presStyleCnt="3">
        <dgm:presLayoutVars>
          <dgm:chMax val="0"/>
          <dgm:bulletEnabled val="1"/>
        </dgm:presLayoutVars>
      </dgm:prSet>
      <dgm:spPr/>
    </dgm:pt>
    <dgm:pt modelId="{4C845A57-A817-43F5-BD59-645A51A14660}" type="pres">
      <dgm:prSet presAssocID="{26B5EC48-6BC5-4FCB-B1D4-4BDDC6988205}" presName="childText" presStyleLbl="revTx" presStyleIdx="0" presStyleCnt="1">
        <dgm:presLayoutVars>
          <dgm:bulletEnabled val="1"/>
        </dgm:presLayoutVars>
      </dgm:prSet>
      <dgm:spPr/>
    </dgm:pt>
    <dgm:pt modelId="{953544B0-65B2-4711-9249-A4C942D7AC35}" type="pres">
      <dgm:prSet presAssocID="{2993C1F1-7FFA-46FB-A580-8B31980CD0AB}" presName="parentText" presStyleLbl="node1" presStyleIdx="1" presStyleCnt="3">
        <dgm:presLayoutVars>
          <dgm:chMax val="0"/>
          <dgm:bulletEnabled val="1"/>
        </dgm:presLayoutVars>
      </dgm:prSet>
      <dgm:spPr/>
    </dgm:pt>
    <dgm:pt modelId="{ED571857-EDF1-4229-A10E-AEB999D6241C}" type="pres">
      <dgm:prSet presAssocID="{D559DD26-2394-4819-AA96-43728D99C15C}" presName="spacer" presStyleCnt="0"/>
      <dgm:spPr/>
    </dgm:pt>
    <dgm:pt modelId="{918941B1-AEF1-4DD7-AF4C-A2394401B6C6}" type="pres">
      <dgm:prSet presAssocID="{4B9CEAB6-01AC-4870-921E-5C54B9EC792D}" presName="parentText" presStyleLbl="node1" presStyleIdx="2" presStyleCnt="3">
        <dgm:presLayoutVars>
          <dgm:chMax val="0"/>
          <dgm:bulletEnabled val="1"/>
        </dgm:presLayoutVars>
      </dgm:prSet>
      <dgm:spPr/>
    </dgm:pt>
  </dgm:ptLst>
  <dgm:cxnLst>
    <dgm:cxn modelId="{AAD3BF1B-5EB6-42E1-AD5E-403DF690EA27}" type="presOf" srcId="{384898A2-58DC-4AB9-8573-368575A74257}" destId="{4C845A57-A817-43F5-BD59-645A51A14660}" srcOrd="0" destOrd="2" presId="urn:microsoft.com/office/officeart/2005/8/layout/vList2"/>
    <dgm:cxn modelId="{0CBA3B2B-6D6E-4D34-9DE8-2C703778DE38}" srcId="{26B5EC48-6BC5-4FCB-B1D4-4BDDC6988205}" destId="{384898A2-58DC-4AB9-8573-368575A74257}" srcOrd="2" destOrd="0" parTransId="{E8B64C64-C9F9-457B-9879-D04BCB2A8AC0}" sibTransId="{8D46FC40-8B57-42D1-892A-18FACF1D08FE}"/>
    <dgm:cxn modelId="{C5AD1846-D3A8-4DD9-B28F-ABF6A7E060C6}" type="presOf" srcId="{26B5EC48-6BC5-4FCB-B1D4-4BDDC6988205}" destId="{91103A99-7BE5-4499-AF2D-E4CBC88D7CA4}" srcOrd="0" destOrd="0" presId="urn:microsoft.com/office/officeart/2005/8/layout/vList2"/>
    <dgm:cxn modelId="{14545570-345A-4C3D-95D3-C24E5A99821E}" srcId="{EC816A6C-006A-4A92-91F3-AE1B6AD651A5}" destId="{26B5EC48-6BC5-4FCB-B1D4-4BDDC6988205}" srcOrd="0" destOrd="0" parTransId="{A5BC49DB-01D3-4939-9A9A-F9180CEAC4BA}" sibTransId="{57AAB4FC-CA49-4995-9449-BD48AE8A5D56}"/>
    <dgm:cxn modelId="{0EEF4F57-0878-4A51-9427-A8CAC74A4318}" type="presOf" srcId="{EC816A6C-006A-4A92-91F3-AE1B6AD651A5}" destId="{30A96DC3-2487-42A6-B3FC-738C68F1B155}" srcOrd="0" destOrd="0" presId="urn:microsoft.com/office/officeart/2005/8/layout/vList2"/>
    <dgm:cxn modelId="{F9844E58-FD2C-42BD-96FD-DBF5753453B8}" srcId="{26B5EC48-6BC5-4FCB-B1D4-4BDDC6988205}" destId="{7F9A88E7-4716-495D-85BC-6524592B0B70}" srcOrd="3" destOrd="0" parTransId="{DCECA9EC-A98C-4C5B-AC6E-050CD94487C8}" sibTransId="{FF6FBFE3-0923-407A-BE9A-C6234C2E2BBE}"/>
    <dgm:cxn modelId="{79FEB27F-9335-4E52-80E2-026BAD86AA75}" type="presOf" srcId="{BF974C4B-A747-44FE-B5C1-4CC9CEE69E02}" destId="{4C845A57-A817-43F5-BD59-645A51A14660}" srcOrd="0" destOrd="0" presId="urn:microsoft.com/office/officeart/2005/8/layout/vList2"/>
    <dgm:cxn modelId="{69CC5CA1-9DA7-4E5C-895B-0494AC0FF359}" srcId="{EC816A6C-006A-4A92-91F3-AE1B6AD651A5}" destId="{4B9CEAB6-01AC-4870-921E-5C54B9EC792D}" srcOrd="2" destOrd="0" parTransId="{C5432B3E-0F14-408B-AF50-9D53675BEACF}" sibTransId="{C6DA8E51-489D-498B-9141-552C10C3476C}"/>
    <dgm:cxn modelId="{8549ABAC-0E46-4E03-8B45-318D8577864B}" type="presOf" srcId="{4B9CEAB6-01AC-4870-921E-5C54B9EC792D}" destId="{918941B1-AEF1-4DD7-AF4C-A2394401B6C6}" srcOrd="0" destOrd="0" presId="urn:microsoft.com/office/officeart/2005/8/layout/vList2"/>
    <dgm:cxn modelId="{0BA6AFB0-1705-482A-860E-ED6CCE114214}" srcId="{EC816A6C-006A-4A92-91F3-AE1B6AD651A5}" destId="{2993C1F1-7FFA-46FB-A580-8B31980CD0AB}" srcOrd="1" destOrd="0" parTransId="{285D523D-000C-4492-BEF1-5B3589C00515}" sibTransId="{D559DD26-2394-4819-AA96-43728D99C15C}"/>
    <dgm:cxn modelId="{CA7AABB3-E1B0-4D62-A9D7-3E8E1C458C2E}" srcId="{26B5EC48-6BC5-4FCB-B1D4-4BDDC6988205}" destId="{BF974C4B-A747-44FE-B5C1-4CC9CEE69E02}" srcOrd="0" destOrd="0" parTransId="{BCABFF33-897A-4015-BA8F-43325423F04A}" sibTransId="{C2281DBB-536B-4184-B807-AAD0A8537D40}"/>
    <dgm:cxn modelId="{000926B7-DCED-4DF5-8E28-176E1CC72194}" srcId="{26B5EC48-6BC5-4FCB-B1D4-4BDDC6988205}" destId="{44DDFDDC-AC37-47BD-A933-9D9D9E24E245}" srcOrd="1" destOrd="0" parTransId="{A3EC6CFA-3CE4-43D5-8F40-73531912153A}" sibTransId="{09A3E4D9-FEAE-4FEC-BEE0-664B2D94E4DE}"/>
    <dgm:cxn modelId="{CC0C65CC-352E-4870-B116-3BB5FE134759}" type="presOf" srcId="{2993C1F1-7FFA-46FB-A580-8B31980CD0AB}" destId="{953544B0-65B2-4711-9249-A4C942D7AC35}" srcOrd="0" destOrd="0" presId="urn:microsoft.com/office/officeart/2005/8/layout/vList2"/>
    <dgm:cxn modelId="{4F7151D5-B5D3-41EF-BF9F-3E960E07582C}" type="presOf" srcId="{7F9A88E7-4716-495D-85BC-6524592B0B70}" destId="{4C845A57-A817-43F5-BD59-645A51A14660}" srcOrd="0" destOrd="3" presId="urn:microsoft.com/office/officeart/2005/8/layout/vList2"/>
    <dgm:cxn modelId="{5A7733E6-AE71-4FF0-8111-0C289C50986A}" type="presOf" srcId="{44DDFDDC-AC37-47BD-A933-9D9D9E24E245}" destId="{4C845A57-A817-43F5-BD59-645A51A14660}" srcOrd="0" destOrd="1" presId="urn:microsoft.com/office/officeart/2005/8/layout/vList2"/>
    <dgm:cxn modelId="{D47D34F6-3678-4E77-BAD6-6E5279F9F51E}" type="presParOf" srcId="{30A96DC3-2487-42A6-B3FC-738C68F1B155}" destId="{91103A99-7BE5-4499-AF2D-E4CBC88D7CA4}" srcOrd="0" destOrd="0" presId="urn:microsoft.com/office/officeart/2005/8/layout/vList2"/>
    <dgm:cxn modelId="{7357397D-B1D9-44F4-AD05-1E6FAEC765F0}" type="presParOf" srcId="{30A96DC3-2487-42A6-B3FC-738C68F1B155}" destId="{4C845A57-A817-43F5-BD59-645A51A14660}" srcOrd="1" destOrd="0" presId="urn:microsoft.com/office/officeart/2005/8/layout/vList2"/>
    <dgm:cxn modelId="{1D44C57A-4748-4E27-9041-EB9BAB98DF99}" type="presParOf" srcId="{30A96DC3-2487-42A6-B3FC-738C68F1B155}" destId="{953544B0-65B2-4711-9249-A4C942D7AC35}" srcOrd="2" destOrd="0" presId="urn:microsoft.com/office/officeart/2005/8/layout/vList2"/>
    <dgm:cxn modelId="{F8F74BE7-A36B-475D-8308-AE7C94DD3762}" type="presParOf" srcId="{30A96DC3-2487-42A6-B3FC-738C68F1B155}" destId="{ED571857-EDF1-4229-A10E-AEB999D6241C}" srcOrd="3" destOrd="0" presId="urn:microsoft.com/office/officeart/2005/8/layout/vList2"/>
    <dgm:cxn modelId="{F3922500-7D8A-4345-956D-5282603DA729}" type="presParOf" srcId="{30A96DC3-2487-42A6-B3FC-738C68F1B155}" destId="{918941B1-AEF1-4DD7-AF4C-A2394401B6C6}" srcOrd="4"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98EF90E-B30C-4FA8-98CA-6CC0BD7D67C5}"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D2956849-15AC-4A92-9AA0-5F956C481616}">
      <dgm:prSet/>
      <dgm:spPr/>
      <dgm:t>
        <a:bodyPr/>
        <a:lstStyle/>
        <a:p>
          <a:r>
            <a:rPr lang="en-US" dirty="0"/>
            <a:t>1997 –Groundwater standards were amended to conform to the Site Remediation Program </a:t>
          </a:r>
        </a:p>
      </dgm:t>
    </dgm:pt>
    <dgm:pt modelId="{2F1E9D95-768C-41C4-A200-942E0EA2535F}" type="parTrans" cxnId="{2906BC0B-06E8-4B75-B2A3-3F8C3B43B354}">
      <dgm:prSet/>
      <dgm:spPr/>
      <dgm:t>
        <a:bodyPr/>
        <a:lstStyle/>
        <a:p>
          <a:endParaRPr lang="en-US"/>
        </a:p>
      </dgm:t>
    </dgm:pt>
    <dgm:pt modelId="{599B5A57-D10A-4EBA-BE3B-65DE460176AD}" type="sibTrans" cxnId="{2906BC0B-06E8-4B75-B2A3-3F8C3B43B354}">
      <dgm:prSet/>
      <dgm:spPr/>
      <dgm:t>
        <a:bodyPr/>
        <a:lstStyle/>
        <a:p>
          <a:endParaRPr lang="en-US"/>
        </a:p>
      </dgm:t>
    </dgm:pt>
    <dgm:pt modelId="{4EF4FF1A-8BEE-4745-BE1E-928503605696}">
      <dgm:prSet/>
      <dgm:spPr/>
      <dgm:t>
        <a:bodyPr/>
        <a:lstStyle/>
        <a:p>
          <a:r>
            <a:rPr lang="en-US"/>
            <a:t>2002 – Amendments to preventative response level, Class I and Class II groundwater quality standards for MTBE </a:t>
          </a:r>
        </a:p>
      </dgm:t>
    </dgm:pt>
    <dgm:pt modelId="{CC98F551-4E2D-4F74-91FD-50DF4DAFA106}" type="parTrans" cxnId="{B38486BA-83FA-4D0E-BE6F-651BE8EB1954}">
      <dgm:prSet/>
      <dgm:spPr/>
      <dgm:t>
        <a:bodyPr/>
        <a:lstStyle/>
        <a:p>
          <a:endParaRPr lang="en-US"/>
        </a:p>
      </dgm:t>
    </dgm:pt>
    <dgm:pt modelId="{ED227D36-0812-4C3B-B2EC-F8ABF9406820}" type="sibTrans" cxnId="{B38486BA-83FA-4D0E-BE6F-651BE8EB1954}">
      <dgm:prSet/>
      <dgm:spPr/>
      <dgm:t>
        <a:bodyPr/>
        <a:lstStyle/>
        <a:p>
          <a:endParaRPr lang="en-US"/>
        </a:p>
      </dgm:t>
    </dgm:pt>
    <dgm:pt modelId="{B8401CE6-C331-475F-922F-45D371EA2022}">
      <dgm:prSet/>
      <dgm:spPr/>
      <dgm:t>
        <a:bodyPr/>
        <a:lstStyle/>
        <a:p>
          <a:r>
            <a:rPr lang="en-US"/>
            <a:t>2012 –</a:t>
          </a:r>
        </a:p>
      </dgm:t>
    </dgm:pt>
    <dgm:pt modelId="{54D7478C-AFD0-4020-9FBA-7852FBA798A5}" type="parTrans" cxnId="{8A4D7BAC-6AE2-4654-A339-DBDE0B8906AC}">
      <dgm:prSet/>
      <dgm:spPr/>
      <dgm:t>
        <a:bodyPr/>
        <a:lstStyle/>
        <a:p>
          <a:endParaRPr lang="en-US"/>
        </a:p>
      </dgm:t>
    </dgm:pt>
    <dgm:pt modelId="{522E24D4-14EA-46E5-9A23-BB3CE7AE7C0F}" type="sibTrans" cxnId="{8A4D7BAC-6AE2-4654-A339-DBDE0B8906AC}">
      <dgm:prSet/>
      <dgm:spPr/>
      <dgm:t>
        <a:bodyPr/>
        <a:lstStyle/>
        <a:p>
          <a:endParaRPr lang="en-US"/>
        </a:p>
      </dgm:t>
    </dgm:pt>
    <dgm:pt modelId="{D286CFBB-CD3C-45FB-BB46-B02FE761731F}">
      <dgm:prSet/>
      <dgm:spPr/>
      <dgm:t>
        <a:bodyPr/>
        <a:lstStyle/>
        <a:p>
          <a:r>
            <a:rPr lang="en-US" dirty="0"/>
            <a:t>Amended to address chemical constituents with toxicity values or that had remediation objectives under  the Tiered Approach to Corrective Action Objectives (TACO); </a:t>
          </a:r>
        </a:p>
      </dgm:t>
    </dgm:pt>
    <dgm:pt modelId="{9D48FDE0-42C8-4719-AF71-F9706F70D2FD}" type="parTrans" cxnId="{83C11A9B-3013-4F5D-A5B0-47BDEE86A7CC}">
      <dgm:prSet/>
      <dgm:spPr/>
      <dgm:t>
        <a:bodyPr/>
        <a:lstStyle/>
        <a:p>
          <a:endParaRPr lang="en-US"/>
        </a:p>
      </dgm:t>
    </dgm:pt>
    <dgm:pt modelId="{90D49929-5DB3-4D7C-BA5F-9332E98246A8}" type="sibTrans" cxnId="{83C11A9B-3013-4F5D-A5B0-47BDEE86A7CC}">
      <dgm:prSet/>
      <dgm:spPr/>
      <dgm:t>
        <a:bodyPr/>
        <a:lstStyle/>
        <a:p>
          <a:endParaRPr lang="en-US"/>
        </a:p>
      </dgm:t>
    </dgm:pt>
    <dgm:pt modelId="{8C98C51F-EAF4-4FA9-8073-E522699D7E25}">
      <dgm:prSet/>
      <dgm:spPr/>
      <dgm:t>
        <a:bodyPr/>
        <a:lstStyle/>
        <a:p>
          <a:r>
            <a:rPr lang="en-US"/>
            <a:t>39 new chemical constituents added </a:t>
          </a:r>
        </a:p>
      </dgm:t>
    </dgm:pt>
    <dgm:pt modelId="{FBED5AB4-E7D9-4FA2-9E33-C0E681C3665D}" type="parTrans" cxnId="{948E9F62-85AE-45C3-AC69-FF01335F30ED}">
      <dgm:prSet/>
      <dgm:spPr/>
      <dgm:t>
        <a:bodyPr/>
        <a:lstStyle/>
        <a:p>
          <a:endParaRPr lang="en-US"/>
        </a:p>
      </dgm:t>
    </dgm:pt>
    <dgm:pt modelId="{B9D8CBF5-09F0-4C65-9E2D-EF6E0E37EA9A}" type="sibTrans" cxnId="{948E9F62-85AE-45C3-AC69-FF01335F30ED}">
      <dgm:prSet/>
      <dgm:spPr/>
      <dgm:t>
        <a:bodyPr/>
        <a:lstStyle/>
        <a:p>
          <a:endParaRPr lang="en-US"/>
        </a:p>
      </dgm:t>
    </dgm:pt>
    <dgm:pt modelId="{62182CB0-1A1A-457D-A31D-EC0F55515EB2}">
      <dgm:prSet/>
      <dgm:spPr/>
      <dgm:t>
        <a:bodyPr/>
        <a:lstStyle/>
        <a:p>
          <a:r>
            <a:rPr lang="en-US"/>
            <a:t>Revisions to Class I groundwater quality standards </a:t>
          </a:r>
        </a:p>
      </dgm:t>
    </dgm:pt>
    <dgm:pt modelId="{C93F59C4-A7CE-4C56-9D5F-23B9C1D48948}" type="parTrans" cxnId="{DB676893-AC4E-4CA7-8422-5AF222229920}">
      <dgm:prSet/>
      <dgm:spPr/>
      <dgm:t>
        <a:bodyPr/>
        <a:lstStyle/>
        <a:p>
          <a:endParaRPr lang="en-US"/>
        </a:p>
      </dgm:t>
    </dgm:pt>
    <dgm:pt modelId="{6D7C187A-4F23-4520-84A1-6D34ABB67078}" type="sibTrans" cxnId="{DB676893-AC4E-4CA7-8422-5AF222229920}">
      <dgm:prSet/>
      <dgm:spPr/>
      <dgm:t>
        <a:bodyPr/>
        <a:lstStyle/>
        <a:p>
          <a:endParaRPr lang="en-US"/>
        </a:p>
      </dgm:t>
    </dgm:pt>
    <dgm:pt modelId="{BA0B0173-6BE1-455C-A681-48832B42FE9B}" type="pres">
      <dgm:prSet presAssocID="{198EF90E-B30C-4FA8-98CA-6CC0BD7D67C5}" presName="linear" presStyleCnt="0">
        <dgm:presLayoutVars>
          <dgm:animLvl val="lvl"/>
          <dgm:resizeHandles val="exact"/>
        </dgm:presLayoutVars>
      </dgm:prSet>
      <dgm:spPr/>
    </dgm:pt>
    <dgm:pt modelId="{067F63C4-2BD7-48F2-BBFB-9D3423C593AF}" type="pres">
      <dgm:prSet presAssocID="{D2956849-15AC-4A92-9AA0-5F956C481616}" presName="parentText" presStyleLbl="node1" presStyleIdx="0" presStyleCnt="3">
        <dgm:presLayoutVars>
          <dgm:chMax val="0"/>
          <dgm:bulletEnabled val="1"/>
        </dgm:presLayoutVars>
      </dgm:prSet>
      <dgm:spPr/>
    </dgm:pt>
    <dgm:pt modelId="{C71AC1C3-72E2-48E9-B103-8FF7A45BDB76}" type="pres">
      <dgm:prSet presAssocID="{599B5A57-D10A-4EBA-BE3B-65DE460176AD}" presName="spacer" presStyleCnt="0"/>
      <dgm:spPr/>
    </dgm:pt>
    <dgm:pt modelId="{D3C55FA7-4147-4108-B649-C0755CDDED38}" type="pres">
      <dgm:prSet presAssocID="{4EF4FF1A-8BEE-4745-BE1E-928503605696}" presName="parentText" presStyleLbl="node1" presStyleIdx="1" presStyleCnt="3">
        <dgm:presLayoutVars>
          <dgm:chMax val="0"/>
          <dgm:bulletEnabled val="1"/>
        </dgm:presLayoutVars>
      </dgm:prSet>
      <dgm:spPr/>
    </dgm:pt>
    <dgm:pt modelId="{533866C2-DCC0-4D9A-A5BC-F853ADF9A47A}" type="pres">
      <dgm:prSet presAssocID="{ED227D36-0812-4C3B-B2EC-F8ABF9406820}" presName="spacer" presStyleCnt="0"/>
      <dgm:spPr/>
    </dgm:pt>
    <dgm:pt modelId="{B8A42061-7E99-4DAB-A0BC-7716612629AB}" type="pres">
      <dgm:prSet presAssocID="{B8401CE6-C331-475F-922F-45D371EA2022}" presName="parentText" presStyleLbl="node1" presStyleIdx="2" presStyleCnt="3">
        <dgm:presLayoutVars>
          <dgm:chMax val="0"/>
          <dgm:bulletEnabled val="1"/>
        </dgm:presLayoutVars>
      </dgm:prSet>
      <dgm:spPr/>
    </dgm:pt>
    <dgm:pt modelId="{6FDE6EE7-C9EF-466B-BF97-92109B78289F}" type="pres">
      <dgm:prSet presAssocID="{B8401CE6-C331-475F-922F-45D371EA2022}" presName="childText" presStyleLbl="revTx" presStyleIdx="0" presStyleCnt="1">
        <dgm:presLayoutVars>
          <dgm:bulletEnabled val="1"/>
        </dgm:presLayoutVars>
      </dgm:prSet>
      <dgm:spPr/>
    </dgm:pt>
  </dgm:ptLst>
  <dgm:cxnLst>
    <dgm:cxn modelId="{5303E605-DD61-46BA-A6FB-22AD8BDFAE6A}" type="presOf" srcId="{62182CB0-1A1A-457D-A31D-EC0F55515EB2}" destId="{6FDE6EE7-C9EF-466B-BF97-92109B78289F}" srcOrd="0" destOrd="2" presId="urn:microsoft.com/office/officeart/2005/8/layout/vList2"/>
    <dgm:cxn modelId="{2906BC0B-06E8-4B75-B2A3-3F8C3B43B354}" srcId="{198EF90E-B30C-4FA8-98CA-6CC0BD7D67C5}" destId="{D2956849-15AC-4A92-9AA0-5F956C481616}" srcOrd="0" destOrd="0" parTransId="{2F1E9D95-768C-41C4-A200-942E0EA2535F}" sibTransId="{599B5A57-D10A-4EBA-BE3B-65DE460176AD}"/>
    <dgm:cxn modelId="{A297B039-2D97-4414-8B09-B3D8BA4BCE3E}" type="presOf" srcId="{4EF4FF1A-8BEE-4745-BE1E-928503605696}" destId="{D3C55FA7-4147-4108-B649-C0755CDDED38}" srcOrd="0" destOrd="0" presId="urn:microsoft.com/office/officeart/2005/8/layout/vList2"/>
    <dgm:cxn modelId="{948E9F62-85AE-45C3-AC69-FF01335F30ED}" srcId="{B8401CE6-C331-475F-922F-45D371EA2022}" destId="{8C98C51F-EAF4-4FA9-8073-E522699D7E25}" srcOrd="1" destOrd="0" parTransId="{FBED5AB4-E7D9-4FA2-9E33-C0E681C3665D}" sibTransId="{B9D8CBF5-09F0-4C65-9E2D-EF6E0E37EA9A}"/>
    <dgm:cxn modelId="{9F9E894C-1E7E-4DC4-80D6-B505E228ED13}" type="presOf" srcId="{8C98C51F-EAF4-4FA9-8073-E522699D7E25}" destId="{6FDE6EE7-C9EF-466B-BF97-92109B78289F}" srcOrd="0" destOrd="1" presId="urn:microsoft.com/office/officeart/2005/8/layout/vList2"/>
    <dgm:cxn modelId="{D7779153-554D-4F99-A480-A9B380C51E58}" type="presOf" srcId="{D286CFBB-CD3C-45FB-BB46-B02FE761731F}" destId="{6FDE6EE7-C9EF-466B-BF97-92109B78289F}" srcOrd="0" destOrd="0" presId="urn:microsoft.com/office/officeart/2005/8/layout/vList2"/>
    <dgm:cxn modelId="{DB676893-AC4E-4CA7-8422-5AF222229920}" srcId="{B8401CE6-C331-475F-922F-45D371EA2022}" destId="{62182CB0-1A1A-457D-A31D-EC0F55515EB2}" srcOrd="2" destOrd="0" parTransId="{C93F59C4-A7CE-4C56-9D5F-23B9C1D48948}" sibTransId="{6D7C187A-4F23-4520-84A1-6D34ABB67078}"/>
    <dgm:cxn modelId="{83C11A9B-3013-4F5D-A5B0-47BDEE86A7CC}" srcId="{B8401CE6-C331-475F-922F-45D371EA2022}" destId="{D286CFBB-CD3C-45FB-BB46-B02FE761731F}" srcOrd="0" destOrd="0" parTransId="{9D48FDE0-42C8-4719-AF71-F9706F70D2FD}" sibTransId="{90D49929-5DB3-4D7C-BA5F-9332E98246A8}"/>
    <dgm:cxn modelId="{8A4D7BAC-6AE2-4654-A339-DBDE0B8906AC}" srcId="{198EF90E-B30C-4FA8-98CA-6CC0BD7D67C5}" destId="{B8401CE6-C331-475F-922F-45D371EA2022}" srcOrd="2" destOrd="0" parTransId="{54D7478C-AFD0-4020-9FBA-7852FBA798A5}" sibTransId="{522E24D4-14EA-46E5-9A23-BB3CE7AE7C0F}"/>
    <dgm:cxn modelId="{B38486BA-83FA-4D0E-BE6F-651BE8EB1954}" srcId="{198EF90E-B30C-4FA8-98CA-6CC0BD7D67C5}" destId="{4EF4FF1A-8BEE-4745-BE1E-928503605696}" srcOrd="1" destOrd="0" parTransId="{CC98F551-4E2D-4F74-91FD-50DF4DAFA106}" sibTransId="{ED227D36-0812-4C3B-B2EC-F8ABF9406820}"/>
    <dgm:cxn modelId="{B808CBC0-E229-41B1-8982-BD345976E63A}" type="presOf" srcId="{B8401CE6-C331-475F-922F-45D371EA2022}" destId="{B8A42061-7E99-4DAB-A0BC-7716612629AB}" srcOrd="0" destOrd="0" presId="urn:microsoft.com/office/officeart/2005/8/layout/vList2"/>
    <dgm:cxn modelId="{B0ADA1EA-4056-4830-A23E-8527C386D5A0}" type="presOf" srcId="{198EF90E-B30C-4FA8-98CA-6CC0BD7D67C5}" destId="{BA0B0173-6BE1-455C-A681-48832B42FE9B}" srcOrd="0" destOrd="0" presId="urn:microsoft.com/office/officeart/2005/8/layout/vList2"/>
    <dgm:cxn modelId="{4A7FD3EE-E517-412B-B140-178B05ACB01F}" type="presOf" srcId="{D2956849-15AC-4A92-9AA0-5F956C481616}" destId="{067F63C4-2BD7-48F2-BBFB-9D3423C593AF}" srcOrd="0" destOrd="0" presId="urn:microsoft.com/office/officeart/2005/8/layout/vList2"/>
    <dgm:cxn modelId="{F5E6041D-8D95-4771-8670-F8B2674BAEBC}" type="presParOf" srcId="{BA0B0173-6BE1-455C-A681-48832B42FE9B}" destId="{067F63C4-2BD7-48F2-BBFB-9D3423C593AF}" srcOrd="0" destOrd="0" presId="urn:microsoft.com/office/officeart/2005/8/layout/vList2"/>
    <dgm:cxn modelId="{12000A9C-C6DB-45EC-B4B5-88C6B840AC4F}" type="presParOf" srcId="{BA0B0173-6BE1-455C-A681-48832B42FE9B}" destId="{C71AC1C3-72E2-48E9-B103-8FF7A45BDB76}" srcOrd="1" destOrd="0" presId="urn:microsoft.com/office/officeart/2005/8/layout/vList2"/>
    <dgm:cxn modelId="{F1A5A9C6-B9B0-4D35-A4B5-0BC16C1D48B7}" type="presParOf" srcId="{BA0B0173-6BE1-455C-A681-48832B42FE9B}" destId="{D3C55FA7-4147-4108-B649-C0755CDDED38}" srcOrd="2" destOrd="0" presId="urn:microsoft.com/office/officeart/2005/8/layout/vList2"/>
    <dgm:cxn modelId="{479C6705-3834-4935-A675-568229B6DDF7}" type="presParOf" srcId="{BA0B0173-6BE1-455C-A681-48832B42FE9B}" destId="{533866C2-DCC0-4D9A-A5BC-F853ADF9A47A}" srcOrd="3" destOrd="0" presId="urn:microsoft.com/office/officeart/2005/8/layout/vList2"/>
    <dgm:cxn modelId="{B7F3CE0B-0AE4-469A-95DD-018279BBE562}" type="presParOf" srcId="{BA0B0173-6BE1-455C-A681-48832B42FE9B}" destId="{B8A42061-7E99-4DAB-A0BC-7716612629AB}" srcOrd="4" destOrd="0" presId="urn:microsoft.com/office/officeart/2005/8/layout/vList2"/>
    <dgm:cxn modelId="{016EBE82-F3F2-451A-A4FE-FADAAADC54DB}" type="presParOf" srcId="{BA0B0173-6BE1-455C-A681-48832B42FE9B}" destId="{6FDE6EE7-C9EF-466B-BF97-92109B78289F}" srcOrd="5"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392B68-8A2A-40C7-8B6C-C00260429154}">
      <dsp:nvSpPr>
        <dsp:cNvPr id="0" name=""/>
        <dsp:cNvSpPr/>
      </dsp:nvSpPr>
      <dsp:spPr>
        <a:xfrm>
          <a:off x="0" y="35271"/>
          <a:ext cx="10058399" cy="678600"/>
        </a:xfrm>
        <a:prstGeom prst="roundRect">
          <a:avLst/>
        </a:prstGeom>
        <a:blipFill rotWithShape="1">
          <a:blip xmlns:r="http://schemas.openxmlformats.org/officeDocument/2006/relationships" r:embed="rId1">
            <a:duotone>
              <a:schemeClr val="accent2">
                <a:hueOff val="0"/>
                <a:satOff val="0"/>
                <a:lumOff val="0"/>
                <a:alphaOff val="0"/>
                <a:shade val="36000"/>
                <a:satMod val="120000"/>
              </a:schemeClr>
              <a:schemeClr val="accent2">
                <a:hueOff val="0"/>
                <a:satOff val="0"/>
                <a:lumOff val="0"/>
                <a:alphaOff val="0"/>
                <a:tint val="40000"/>
              </a:schemeClr>
            </a:duotone>
          </a:blip>
          <a:tile tx="0" ty="0" sx="60000" sy="59000" flip="none" algn="tl"/>
        </a:blipFill>
        <a:ln>
          <a:noFill/>
        </a:ln>
        <a:effectLst>
          <a:outerShdw blurRad="50800" dist="19050" dir="5400000" algn="tl" rotWithShape="0">
            <a:srgbClr val="000000">
              <a:alpha val="60000"/>
            </a:srgbClr>
          </a:outerShdw>
          <a:softEdge rad="12700"/>
        </a:effectLst>
      </dsp:spPr>
      <dsp:style>
        <a:lnRef idx="0">
          <a:scrgbClr r="0" g="0" b="0"/>
        </a:lnRef>
        <a:fillRef idx="3">
          <a:scrgbClr r="0" g="0" b="0"/>
        </a:fillRef>
        <a:effectRef idx="3">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The Board dedicates itself to:</a:t>
          </a:r>
        </a:p>
      </dsp:txBody>
      <dsp:txXfrm>
        <a:off x="33127" y="68398"/>
        <a:ext cx="9992145" cy="612346"/>
      </dsp:txXfrm>
    </dsp:sp>
    <dsp:sp modelId="{F67AC489-BB22-4AEF-AACC-B2969D34FB69}">
      <dsp:nvSpPr>
        <dsp:cNvPr id="0" name=""/>
        <dsp:cNvSpPr/>
      </dsp:nvSpPr>
      <dsp:spPr>
        <a:xfrm>
          <a:off x="0" y="713871"/>
          <a:ext cx="10058399" cy="33016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36830" rIns="206248" bIns="36830" numCol="1" spcCol="1270" anchor="t" anchorCtr="0">
          <a:noAutofit/>
        </a:bodyPr>
        <a:lstStyle/>
        <a:p>
          <a:pPr marL="228600" lvl="1" indent="-228600" algn="l" defTabSz="1022350">
            <a:lnSpc>
              <a:spcPct val="90000"/>
            </a:lnSpc>
            <a:spcBef>
              <a:spcPct val="0"/>
            </a:spcBef>
            <a:spcAft>
              <a:spcPct val="20000"/>
            </a:spcAft>
            <a:buChar char="•"/>
          </a:pPr>
          <a:r>
            <a:rPr lang="en-US" sz="2300" kern="1200"/>
            <a:t>The establishment of coherent, uniform, and workable environmental standards and regulations that restore, protect, and enhance the quality of Illinois’ environment;</a:t>
          </a:r>
        </a:p>
        <a:p>
          <a:pPr marL="228600" lvl="1" indent="-228600" algn="l" defTabSz="1022350">
            <a:lnSpc>
              <a:spcPct val="90000"/>
            </a:lnSpc>
            <a:spcBef>
              <a:spcPct val="0"/>
            </a:spcBef>
            <a:spcAft>
              <a:spcPct val="20000"/>
            </a:spcAft>
            <a:buChar char="•"/>
          </a:pPr>
          <a:r>
            <a:rPr lang="en-US" sz="2300" kern="1200"/>
            <a:t>Impartial decision-making that resolves environmental disputes in a manner that brings to bear technical and legal expertise, public participation, and judicial integrity;</a:t>
          </a:r>
        </a:p>
        <a:p>
          <a:pPr marL="228600" lvl="1" indent="-228600" algn="l" defTabSz="1022350">
            <a:lnSpc>
              <a:spcPct val="90000"/>
            </a:lnSpc>
            <a:spcBef>
              <a:spcPct val="0"/>
            </a:spcBef>
            <a:spcAft>
              <a:spcPct val="20000"/>
            </a:spcAft>
            <a:buChar char="•"/>
          </a:pPr>
          <a:r>
            <a:rPr lang="en-US" sz="2300" kern="1200"/>
            <a:t>Government leadership and public policy guidance for the protection and preservation of Illinois’ environment and natural resources, so that they can be enjoyed by future generations of Illinoisans.</a:t>
          </a:r>
        </a:p>
      </dsp:txBody>
      <dsp:txXfrm>
        <a:off x="0" y="713871"/>
        <a:ext cx="10058399" cy="330164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E4987A-7547-42E4-AB9F-14C400BA28ED}">
      <dsp:nvSpPr>
        <dsp:cNvPr id="0" name=""/>
        <dsp:cNvSpPr/>
      </dsp:nvSpPr>
      <dsp:spPr>
        <a:xfrm>
          <a:off x="581501" y="2044"/>
          <a:ext cx="2779811" cy="166788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Adding 10 new chemical constituents</a:t>
          </a:r>
        </a:p>
      </dsp:txBody>
      <dsp:txXfrm>
        <a:off x="581501" y="2044"/>
        <a:ext cx="2779811" cy="1667887"/>
      </dsp:txXfrm>
    </dsp:sp>
    <dsp:sp modelId="{45496C83-3975-4AA0-9DAC-2771E5CC6700}">
      <dsp:nvSpPr>
        <dsp:cNvPr id="0" name=""/>
        <dsp:cNvSpPr/>
      </dsp:nvSpPr>
      <dsp:spPr>
        <a:xfrm>
          <a:off x="3639294" y="2044"/>
          <a:ext cx="2779811" cy="1667887"/>
        </a:xfrm>
        <a:prstGeom prst="rect">
          <a:avLst/>
        </a:prstGeom>
        <a:solidFill>
          <a:schemeClr val="accent2">
            <a:hueOff val="381558"/>
            <a:satOff val="-8706"/>
            <a:lumOff val="321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Adding 3 new atrazine metabolites (herbicides) </a:t>
          </a:r>
        </a:p>
      </dsp:txBody>
      <dsp:txXfrm>
        <a:off x="3639294" y="2044"/>
        <a:ext cx="2779811" cy="1667887"/>
      </dsp:txXfrm>
    </dsp:sp>
    <dsp:sp modelId="{B766851E-CB6A-4DBA-9E89-B72B06801324}">
      <dsp:nvSpPr>
        <dsp:cNvPr id="0" name=""/>
        <dsp:cNvSpPr/>
      </dsp:nvSpPr>
      <dsp:spPr>
        <a:xfrm>
          <a:off x="626228" y="1840273"/>
          <a:ext cx="2779811" cy="1667887"/>
        </a:xfrm>
        <a:prstGeom prst="rect">
          <a:avLst/>
        </a:prstGeom>
        <a:solidFill>
          <a:schemeClr val="accent2">
            <a:hueOff val="763116"/>
            <a:satOff val="-17411"/>
            <a:lumOff val="643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Updating procedures for selecting toxicity values when no Maximum Contaminant Level (MCL) is available </a:t>
          </a:r>
        </a:p>
      </dsp:txBody>
      <dsp:txXfrm>
        <a:off x="626228" y="1840273"/>
        <a:ext cx="2779811" cy="1667887"/>
      </dsp:txXfrm>
    </dsp:sp>
    <dsp:sp modelId="{505612BC-E361-4F0B-9D5D-B2D9EC4E1172}">
      <dsp:nvSpPr>
        <dsp:cNvPr id="0" name=""/>
        <dsp:cNvSpPr/>
      </dsp:nvSpPr>
      <dsp:spPr>
        <a:xfrm>
          <a:off x="3636125" y="1844220"/>
          <a:ext cx="2779811" cy="1667887"/>
        </a:xfrm>
        <a:prstGeom prst="rect">
          <a:avLst/>
        </a:prstGeom>
        <a:solidFill>
          <a:schemeClr val="accent2">
            <a:hueOff val="1144674"/>
            <a:satOff val="-26117"/>
            <a:lumOff val="964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New site-specific groundwater standards for designated Class III Special Resource Groundwater </a:t>
          </a:r>
        </a:p>
      </dsp:txBody>
      <dsp:txXfrm>
        <a:off x="3636125" y="1844220"/>
        <a:ext cx="2779811" cy="1667887"/>
      </dsp:txXfrm>
    </dsp:sp>
    <dsp:sp modelId="{109EA785-F212-4A5C-8911-468FB3838BB7}">
      <dsp:nvSpPr>
        <dsp:cNvPr id="0" name=""/>
        <dsp:cNvSpPr/>
      </dsp:nvSpPr>
      <dsp:spPr>
        <a:xfrm>
          <a:off x="6740702" y="1872491"/>
          <a:ext cx="2779811" cy="1667887"/>
        </a:xfrm>
        <a:prstGeom prst="rect">
          <a:avLst/>
        </a:prstGeom>
        <a:solidFill>
          <a:schemeClr val="accent2">
            <a:hueOff val="1526231"/>
            <a:satOff val="-34822"/>
            <a:lumOff val="1286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Removing permeameter to determine hydraulic conductivity</a:t>
          </a:r>
        </a:p>
      </dsp:txBody>
      <dsp:txXfrm>
        <a:off x="6740702" y="1872491"/>
        <a:ext cx="2779811" cy="1667887"/>
      </dsp:txXfrm>
    </dsp:sp>
    <dsp:sp modelId="{1E161069-E285-4763-93F7-FEF0BD73D134}">
      <dsp:nvSpPr>
        <dsp:cNvPr id="0" name=""/>
        <dsp:cNvSpPr/>
      </dsp:nvSpPr>
      <dsp:spPr>
        <a:xfrm>
          <a:off x="6805249" y="69955"/>
          <a:ext cx="2779811" cy="1667887"/>
        </a:xfrm>
        <a:prstGeom prst="rect">
          <a:avLst/>
        </a:prstGeom>
        <a:solidFill>
          <a:schemeClr val="accent1">
            <a:lumMod val="7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Revising standards for</a:t>
          </a:r>
        </a:p>
        <a:p>
          <a:pPr marL="0" lvl="0" indent="0" algn="ctr" defTabSz="800100">
            <a:lnSpc>
              <a:spcPct val="90000"/>
            </a:lnSpc>
            <a:spcBef>
              <a:spcPct val="0"/>
            </a:spcBef>
            <a:spcAft>
              <a:spcPct val="35000"/>
            </a:spcAft>
            <a:buNone/>
          </a:pPr>
          <a:r>
            <a:rPr lang="en-US" sz="1800" kern="1200" dirty="0"/>
            <a:t>39 chemical constituents   </a:t>
          </a:r>
        </a:p>
      </dsp:txBody>
      <dsp:txXfrm>
        <a:off x="6805249" y="69955"/>
        <a:ext cx="2779811" cy="166788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F2F8F-079A-4E8C-B84C-F857CFE6AF19}">
      <dsp:nvSpPr>
        <dsp:cNvPr id="0" name=""/>
        <dsp:cNvSpPr/>
      </dsp:nvSpPr>
      <dsp:spPr>
        <a:xfrm rot="5400000">
          <a:off x="-607618" y="607618"/>
          <a:ext cx="4050792" cy="2835554"/>
        </a:xfrm>
        <a:prstGeom prst="chevron">
          <a:avLst/>
        </a:prstGeom>
        <a:blipFill rotWithShape="1">
          <a:blip xmlns:r="http://schemas.openxmlformats.org/officeDocument/2006/relationships" r:embed="rId1">
            <a:duotone>
              <a:schemeClr val="accent2">
                <a:hueOff val="0"/>
                <a:satOff val="0"/>
                <a:lumOff val="0"/>
                <a:alphaOff val="0"/>
                <a:shade val="36000"/>
                <a:satMod val="120000"/>
              </a:schemeClr>
              <a:schemeClr val="accent2">
                <a:hueOff val="0"/>
                <a:satOff val="0"/>
                <a:lumOff val="0"/>
                <a:alphaOff val="0"/>
                <a:tint val="40000"/>
              </a:schemeClr>
            </a:duotone>
          </a:blip>
          <a:tile tx="0" ty="0" sx="60000" sy="59000" flip="none" algn="tl"/>
        </a:blipFill>
        <a:ln w="6350" cap="flat" cmpd="sng" algn="ctr">
          <a:solidFill>
            <a:schemeClr val="accent2">
              <a:hueOff val="0"/>
              <a:satOff val="0"/>
              <a:lumOff val="0"/>
              <a:alphaOff val="0"/>
            </a:schemeClr>
          </a:solidFill>
          <a:prstDash val="solid"/>
        </a:ln>
        <a:effectLst>
          <a:outerShdw blurRad="50800" dist="19050" dir="5400000" algn="tl" rotWithShape="0">
            <a:srgbClr val="000000">
              <a:alpha val="60000"/>
            </a:srgbClr>
          </a:outerShdw>
          <a:softEdge rad="12700"/>
        </a:effectLst>
      </dsp:spPr>
      <dsp:style>
        <a:lnRef idx="1">
          <a:scrgbClr r="0" g="0" b="0"/>
        </a:lnRef>
        <a:fillRef idx="3">
          <a:scrgbClr r="0" g="0" b="0"/>
        </a:fillRef>
        <a:effectRef idx="3">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en-US" sz="3900" kern="1200"/>
            <a:t>Adding new definitions,</a:t>
          </a:r>
        </a:p>
      </dsp:txBody>
      <dsp:txXfrm rot="-5400000">
        <a:off x="1" y="1417776"/>
        <a:ext cx="2835554" cy="1215238"/>
      </dsp:txXfrm>
    </dsp:sp>
    <dsp:sp modelId="{E1446942-8104-47F3-AA67-DF4D3B9A92B8}">
      <dsp:nvSpPr>
        <dsp:cNvPr id="0" name=""/>
        <dsp:cNvSpPr/>
      </dsp:nvSpPr>
      <dsp:spPr>
        <a:xfrm rot="5400000">
          <a:off x="5130469" y="-2294915"/>
          <a:ext cx="2633014" cy="7222845"/>
        </a:xfrm>
        <a:prstGeom prst="round2Same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ln>
        <a:effectLst>
          <a:softEdge rad="12700"/>
        </a:effectLst>
      </dsp:spPr>
      <dsp:style>
        <a:lnRef idx="1">
          <a:scrgbClr r="0" g="0" b="0"/>
        </a:lnRef>
        <a:fillRef idx="1">
          <a:scrgbClr r="0" g="0" b="0"/>
        </a:fillRef>
        <a:effectRef idx="2">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a:t>Chemical Abstract Service Numbers, system used to I.D. chemical constituents</a:t>
          </a:r>
        </a:p>
        <a:p>
          <a:pPr marL="114300" lvl="1" indent="-114300" algn="l" defTabSz="666750">
            <a:lnSpc>
              <a:spcPct val="90000"/>
            </a:lnSpc>
            <a:spcBef>
              <a:spcPct val="0"/>
            </a:spcBef>
            <a:spcAft>
              <a:spcPct val="15000"/>
            </a:spcAft>
            <a:buChar char="•"/>
          </a:pPr>
          <a:r>
            <a:rPr lang="en-US" sz="1500" kern="1200" dirty="0"/>
            <a:t>Lower Limit of Quantitation (LLOQ) </a:t>
          </a:r>
        </a:p>
        <a:p>
          <a:pPr marL="114300" lvl="1" indent="-114300" algn="l" defTabSz="666750">
            <a:lnSpc>
              <a:spcPct val="90000"/>
            </a:lnSpc>
            <a:spcBef>
              <a:spcPct val="0"/>
            </a:spcBef>
            <a:spcAft>
              <a:spcPct val="15000"/>
            </a:spcAft>
            <a:buChar char="•"/>
          </a:pPr>
          <a:r>
            <a:rPr lang="en-US" sz="1500" kern="1200" dirty="0"/>
            <a:t>Lowest Concentration Minimum Reporting Level (LCMRL) </a:t>
          </a:r>
        </a:p>
        <a:p>
          <a:pPr marL="114300" lvl="1" indent="-114300" algn="l" defTabSz="666750">
            <a:lnSpc>
              <a:spcPct val="90000"/>
            </a:lnSpc>
            <a:spcBef>
              <a:spcPct val="0"/>
            </a:spcBef>
            <a:spcAft>
              <a:spcPct val="15000"/>
            </a:spcAft>
            <a:buChar char="•"/>
          </a:pPr>
          <a:r>
            <a:rPr lang="en-US" sz="1500" kern="1200"/>
            <a:t>Mutagen</a:t>
          </a:r>
        </a:p>
        <a:p>
          <a:pPr marL="114300" lvl="1" indent="-114300" algn="l" defTabSz="666750">
            <a:lnSpc>
              <a:spcPct val="90000"/>
            </a:lnSpc>
            <a:spcBef>
              <a:spcPct val="0"/>
            </a:spcBef>
            <a:spcAft>
              <a:spcPct val="15000"/>
            </a:spcAft>
            <a:buChar char="•"/>
          </a:pPr>
          <a:r>
            <a:rPr lang="en-US" sz="1500" kern="1200" dirty="0"/>
            <a:t>Carcinogen </a:t>
          </a:r>
          <a:endParaRPr lang="en-US" sz="1500" strike="sngStrike" kern="1200" dirty="0"/>
        </a:p>
        <a:p>
          <a:pPr marL="114300" lvl="1" indent="-114300" algn="l" defTabSz="666750">
            <a:lnSpc>
              <a:spcPct val="90000"/>
            </a:lnSpc>
            <a:spcBef>
              <a:spcPct val="0"/>
            </a:spcBef>
            <a:spcAft>
              <a:spcPct val="15000"/>
            </a:spcAft>
            <a:buChar char="•"/>
          </a:pPr>
          <a:r>
            <a:rPr lang="en-US" sz="1500" kern="1200" dirty="0"/>
            <a:t>Detection (in relation to testing methods)</a:t>
          </a:r>
        </a:p>
        <a:p>
          <a:pPr marL="114300" lvl="1" indent="-114300" algn="l" defTabSz="666750">
            <a:lnSpc>
              <a:spcPct val="90000"/>
            </a:lnSpc>
            <a:spcBef>
              <a:spcPct val="0"/>
            </a:spcBef>
            <a:spcAft>
              <a:spcPct val="15000"/>
            </a:spcAft>
            <a:buChar char="•"/>
          </a:pPr>
          <a:r>
            <a:rPr lang="en-US" sz="1500" kern="1200"/>
            <a:t>Removal of Practical Quantitation Level (PQL); replaced by LLOQ/LCMRL</a:t>
          </a:r>
        </a:p>
        <a:p>
          <a:pPr marL="114300" lvl="1" indent="-114300" algn="l" defTabSz="666750">
            <a:lnSpc>
              <a:spcPct val="90000"/>
            </a:lnSpc>
            <a:spcBef>
              <a:spcPct val="0"/>
            </a:spcBef>
            <a:spcAft>
              <a:spcPct val="15000"/>
            </a:spcAft>
            <a:buChar char="•"/>
          </a:pPr>
          <a:r>
            <a:rPr lang="en-US" sz="1500" kern="1200" dirty="0"/>
            <a:t>Human Threshold Toxicant Advisory Concentration (HTTAC) and Human </a:t>
          </a:r>
          <a:r>
            <a:rPr lang="en-US" sz="1500" kern="1200" dirty="0" err="1"/>
            <a:t>Nonthreshold</a:t>
          </a:r>
          <a:r>
            <a:rPr lang="en-US" sz="1500" kern="1200" dirty="0"/>
            <a:t> Toxicant Advisory Concentration (HNTAC) in the absence of MCLs</a:t>
          </a:r>
        </a:p>
      </dsp:txBody>
      <dsp:txXfrm rot="-5400000">
        <a:off x="2835554" y="128533"/>
        <a:ext cx="7094312" cy="237594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670F7D-02A2-4791-919C-63E3E051A1AF}">
      <dsp:nvSpPr>
        <dsp:cNvPr id="0" name=""/>
        <dsp:cNvSpPr/>
      </dsp:nvSpPr>
      <dsp:spPr>
        <a:xfrm>
          <a:off x="0" y="16472"/>
          <a:ext cx="5141912" cy="129167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Adding well head protection areas to Class I groundwater quality standards</a:t>
          </a:r>
        </a:p>
      </dsp:txBody>
      <dsp:txXfrm>
        <a:off x="63055" y="79527"/>
        <a:ext cx="5015802" cy="1165569"/>
      </dsp:txXfrm>
    </dsp:sp>
    <dsp:sp modelId="{A77B4713-C555-4FA4-ACCF-C692B706A171}">
      <dsp:nvSpPr>
        <dsp:cNvPr id="0" name=""/>
        <dsp:cNvSpPr/>
      </dsp:nvSpPr>
      <dsp:spPr>
        <a:xfrm>
          <a:off x="0" y="1377272"/>
          <a:ext cx="5141912" cy="1291679"/>
        </a:xfrm>
        <a:prstGeom prst="roundRect">
          <a:avLst/>
        </a:prstGeom>
        <a:solidFill>
          <a:schemeClr val="accent2">
            <a:hueOff val="635930"/>
            <a:satOff val="-14509"/>
            <a:lumOff val="536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Revisions to the applicability of the  Preventative Notification and Preventative Response activities </a:t>
          </a:r>
        </a:p>
      </dsp:txBody>
      <dsp:txXfrm>
        <a:off x="63055" y="1440327"/>
        <a:ext cx="5015802" cy="1165569"/>
      </dsp:txXfrm>
    </dsp:sp>
    <dsp:sp modelId="{F389E2CC-FD31-4BCB-9E27-DD9CEBD94CCD}">
      <dsp:nvSpPr>
        <dsp:cNvPr id="0" name=""/>
        <dsp:cNvSpPr/>
      </dsp:nvSpPr>
      <dsp:spPr>
        <a:xfrm>
          <a:off x="0" y="2738072"/>
          <a:ext cx="5141912" cy="1291679"/>
        </a:xfrm>
        <a:prstGeom prst="roundRect">
          <a:avLst/>
        </a:prstGeom>
        <a:solidFill>
          <a:schemeClr val="accent2">
            <a:hueOff val="1271860"/>
            <a:satOff val="-29019"/>
            <a:lumOff val="1071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Groundwater quality standards for 6 PFAS </a:t>
          </a:r>
        </a:p>
      </dsp:txBody>
      <dsp:txXfrm>
        <a:off x="63055" y="2801127"/>
        <a:ext cx="5015802" cy="1165569"/>
      </dsp:txXfrm>
    </dsp:sp>
    <dsp:sp modelId="{10C94665-C8A3-4D21-A81E-A11A71FFF028}">
      <dsp:nvSpPr>
        <dsp:cNvPr id="0" name=""/>
        <dsp:cNvSpPr/>
      </dsp:nvSpPr>
      <dsp:spPr>
        <a:xfrm>
          <a:off x="0" y="4098872"/>
          <a:ext cx="5141912" cy="1291679"/>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Adding standard documentation to address Groundwater Management Zones applications</a:t>
          </a:r>
        </a:p>
      </dsp:txBody>
      <dsp:txXfrm>
        <a:off x="63055" y="4161927"/>
        <a:ext cx="5015802" cy="116556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BF1AC2-D729-4717-859C-5BA2B017CFE7}">
      <dsp:nvSpPr>
        <dsp:cNvPr id="0" name=""/>
        <dsp:cNvSpPr/>
      </dsp:nvSpPr>
      <dsp:spPr>
        <a:xfrm>
          <a:off x="0" y="89091"/>
          <a:ext cx="10058399" cy="93015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PFAS is acronym for per- and polyfluoroalkyl substances </a:t>
          </a:r>
        </a:p>
      </dsp:txBody>
      <dsp:txXfrm>
        <a:off x="45406" y="134497"/>
        <a:ext cx="9967587" cy="839338"/>
      </dsp:txXfrm>
    </dsp:sp>
    <dsp:sp modelId="{DC1E1C0A-B6F2-4057-93A1-7EFB37417DE3}">
      <dsp:nvSpPr>
        <dsp:cNvPr id="0" name=""/>
        <dsp:cNvSpPr/>
      </dsp:nvSpPr>
      <dsp:spPr>
        <a:xfrm>
          <a:off x="0" y="1088361"/>
          <a:ext cx="10058399" cy="930150"/>
        </a:xfrm>
        <a:prstGeom prst="roundRect">
          <a:avLst/>
        </a:prstGeom>
        <a:solidFill>
          <a:schemeClr val="accent2">
            <a:hueOff val="953895"/>
            <a:satOff val="-21764"/>
            <a:lumOff val="803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They were used for their oil and water repellency, temperature resistance, and friction reduction properties</a:t>
          </a:r>
        </a:p>
      </dsp:txBody>
      <dsp:txXfrm>
        <a:off x="45406" y="1133767"/>
        <a:ext cx="9967587" cy="839338"/>
      </dsp:txXfrm>
    </dsp:sp>
    <dsp:sp modelId="{451B0BE0-073A-4099-85D0-18258679E837}">
      <dsp:nvSpPr>
        <dsp:cNvPr id="0" name=""/>
        <dsp:cNvSpPr/>
      </dsp:nvSpPr>
      <dsp:spPr>
        <a:xfrm>
          <a:off x="0" y="2087631"/>
          <a:ext cx="10058399" cy="930150"/>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PFAS is a class of substances, examples include:</a:t>
          </a:r>
        </a:p>
      </dsp:txBody>
      <dsp:txXfrm>
        <a:off x="45406" y="2133037"/>
        <a:ext cx="9967587" cy="839338"/>
      </dsp:txXfrm>
    </dsp:sp>
    <dsp:sp modelId="{7685D0B2-7288-459A-978B-335C628535AE}">
      <dsp:nvSpPr>
        <dsp:cNvPr id="0" name=""/>
        <dsp:cNvSpPr/>
      </dsp:nvSpPr>
      <dsp:spPr>
        <a:xfrm>
          <a:off x="0" y="3017780"/>
          <a:ext cx="10058399" cy="943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Perfluorooctanoic acid (PFOA)</a:t>
          </a:r>
        </a:p>
        <a:p>
          <a:pPr marL="171450" lvl="1" indent="-171450" algn="l" defTabSz="844550">
            <a:lnSpc>
              <a:spcPct val="90000"/>
            </a:lnSpc>
            <a:spcBef>
              <a:spcPct val="0"/>
            </a:spcBef>
            <a:spcAft>
              <a:spcPct val="20000"/>
            </a:spcAft>
            <a:buChar char="•"/>
          </a:pPr>
          <a:r>
            <a:rPr lang="en-US" sz="1900" kern="1200"/>
            <a:t>Perfluorooctanoic sulfonate (PFOS)</a:t>
          </a:r>
        </a:p>
        <a:p>
          <a:pPr marL="171450" lvl="1" indent="-171450" algn="l" defTabSz="844550">
            <a:lnSpc>
              <a:spcPct val="90000"/>
            </a:lnSpc>
            <a:spcBef>
              <a:spcPct val="0"/>
            </a:spcBef>
            <a:spcAft>
              <a:spcPct val="20000"/>
            </a:spcAft>
            <a:buChar char="•"/>
          </a:pPr>
          <a:r>
            <a:rPr lang="en-US" sz="1900" kern="1200"/>
            <a:t>Gen X</a:t>
          </a:r>
        </a:p>
      </dsp:txBody>
      <dsp:txXfrm>
        <a:off x="0" y="3017780"/>
        <a:ext cx="10058399" cy="94392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1A0B1B-DFFB-44C0-8341-77DEEB0822C6}">
      <dsp:nvSpPr>
        <dsp:cNvPr id="0" name=""/>
        <dsp:cNvSpPr/>
      </dsp:nvSpPr>
      <dsp:spPr>
        <a:xfrm>
          <a:off x="581501" y="2044"/>
          <a:ext cx="2779811" cy="166788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Drinking contaminated water</a:t>
          </a:r>
        </a:p>
      </dsp:txBody>
      <dsp:txXfrm>
        <a:off x="581501" y="2044"/>
        <a:ext cx="2779811" cy="1667887"/>
      </dsp:txXfrm>
    </dsp:sp>
    <dsp:sp modelId="{34903A56-AD7F-49E9-9593-F1D800C6CB33}">
      <dsp:nvSpPr>
        <dsp:cNvPr id="0" name=""/>
        <dsp:cNvSpPr/>
      </dsp:nvSpPr>
      <dsp:spPr>
        <a:xfrm>
          <a:off x="3639294" y="2044"/>
          <a:ext cx="2779811" cy="166788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Eating fish caught from contaminated water</a:t>
          </a:r>
        </a:p>
      </dsp:txBody>
      <dsp:txXfrm>
        <a:off x="3639294" y="2044"/>
        <a:ext cx="2779811" cy="1667887"/>
      </dsp:txXfrm>
    </dsp:sp>
    <dsp:sp modelId="{21A208D6-74E4-4F41-BDA3-726012DAA465}">
      <dsp:nvSpPr>
        <dsp:cNvPr id="0" name=""/>
        <dsp:cNvSpPr/>
      </dsp:nvSpPr>
      <dsp:spPr>
        <a:xfrm>
          <a:off x="6697087" y="2044"/>
          <a:ext cx="2779811" cy="166788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Accidently swallowing contaminated dust and soil</a:t>
          </a:r>
        </a:p>
      </dsp:txBody>
      <dsp:txXfrm>
        <a:off x="6697087" y="2044"/>
        <a:ext cx="2779811" cy="1667887"/>
      </dsp:txXfrm>
    </dsp:sp>
    <dsp:sp modelId="{F7D6FA0E-D5BF-44DF-B3F3-E915747C19FE}">
      <dsp:nvSpPr>
        <dsp:cNvPr id="0" name=""/>
        <dsp:cNvSpPr/>
      </dsp:nvSpPr>
      <dsp:spPr>
        <a:xfrm>
          <a:off x="2110397" y="1947913"/>
          <a:ext cx="2779811" cy="166788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Eating food that was packaged in material containing PFAS</a:t>
          </a:r>
        </a:p>
      </dsp:txBody>
      <dsp:txXfrm>
        <a:off x="2110397" y="1947913"/>
        <a:ext cx="2779811" cy="1667887"/>
      </dsp:txXfrm>
    </dsp:sp>
    <dsp:sp modelId="{9346F024-115F-4B15-82B9-E319E349A88A}">
      <dsp:nvSpPr>
        <dsp:cNvPr id="0" name=""/>
        <dsp:cNvSpPr/>
      </dsp:nvSpPr>
      <dsp:spPr>
        <a:xfrm>
          <a:off x="5168190" y="1947913"/>
          <a:ext cx="2779811" cy="1667887"/>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Use of some consumer products like stain resistant carpeting</a:t>
          </a:r>
        </a:p>
      </dsp:txBody>
      <dsp:txXfrm>
        <a:off x="5168190" y="1947913"/>
        <a:ext cx="2779811" cy="166788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C75BDC-9E7C-4942-B808-7E9A13AD4A74}">
      <dsp:nvSpPr>
        <dsp:cNvPr id="0" name=""/>
        <dsp:cNvSpPr/>
      </dsp:nvSpPr>
      <dsp:spPr>
        <a:xfrm>
          <a:off x="0" y="576512"/>
          <a:ext cx="6572250" cy="170257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10080" tIns="479044" rIns="510080"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a:t>Activated Carbon Adsorption</a:t>
          </a:r>
        </a:p>
        <a:p>
          <a:pPr marL="228600" lvl="1" indent="-228600" algn="l" defTabSz="1022350">
            <a:lnSpc>
              <a:spcPct val="90000"/>
            </a:lnSpc>
            <a:spcBef>
              <a:spcPct val="0"/>
            </a:spcBef>
            <a:spcAft>
              <a:spcPct val="15000"/>
            </a:spcAft>
            <a:buChar char="•"/>
          </a:pPr>
          <a:r>
            <a:rPr lang="en-US" sz="2300" kern="1200"/>
            <a:t>Ion Exchange Resins</a:t>
          </a:r>
        </a:p>
        <a:p>
          <a:pPr marL="228600" lvl="1" indent="-228600" algn="l" defTabSz="1022350">
            <a:lnSpc>
              <a:spcPct val="90000"/>
            </a:lnSpc>
            <a:spcBef>
              <a:spcPct val="0"/>
            </a:spcBef>
            <a:spcAft>
              <a:spcPct val="15000"/>
            </a:spcAft>
            <a:buChar char="•"/>
          </a:pPr>
          <a:r>
            <a:rPr lang="en-US" sz="2300" kern="1200"/>
            <a:t>High Pressure Membranes</a:t>
          </a:r>
        </a:p>
      </dsp:txBody>
      <dsp:txXfrm>
        <a:off x="0" y="576512"/>
        <a:ext cx="6572250" cy="1702575"/>
      </dsp:txXfrm>
    </dsp:sp>
    <dsp:sp modelId="{C1431FC3-A118-4D20-B34A-12E83878993A}">
      <dsp:nvSpPr>
        <dsp:cNvPr id="0" name=""/>
        <dsp:cNvSpPr/>
      </dsp:nvSpPr>
      <dsp:spPr>
        <a:xfrm>
          <a:off x="328612" y="237032"/>
          <a:ext cx="4600575" cy="678960"/>
        </a:xfrm>
        <a:prstGeom prst="roundRect">
          <a:avLst/>
        </a:prstGeom>
        <a:blipFill rotWithShape="1">
          <a:blip xmlns:r="http://schemas.openxmlformats.org/officeDocument/2006/relationships" r:embed="rId1">
            <a:duotone>
              <a:schemeClr val="accent1">
                <a:hueOff val="0"/>
                <a:satOff val="0"/>
                <a:lumOff val="0"/>
                <a:alphaOff val="0"/>
                <a:shade val="36000"/>
                <a:satMod val="120000"/>
              </a:schemeClr>
              <a:schemeClr val="accent1">
                <a:hueOff val="0"/>
                <a:satOff val="0"/>
                <a:lumOff val="0"/>
                <a:alphaOff val="0"/>
                <a:tint val="40000"/>
              </a:schemeClr>
            </a:duotone>
          </a:blip>
          <a:tile tx="0" ty="0" sx="60000" sy="59000" flip="none" algn="tl"/>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73891" tIns="0" rIns="173891" bIns="0" numCol="1" spcCol="1270" anchor="ctr" anchorCtr="0">
          <a:noAutofit/>
        </a:bodyPr>
        <a:lstStyle/>
        <a:p>
          <a:pPr marL="0" lvl="0" indent="0" algn="l" defTabSz="1022350">
            <a:lnSpc>
              <a:spcPct val="90000"/>
            </a:lnSpc>
            <a:spcBef>
              <a:spcPct val="0"/>
            </a:spcBef>
            <a:spcAft>
              <a:spcPct val="35000"/>
            </a:spcAft>
            <a:buNone/>
          </a:pPr>
          <a:r>
            <a:rPr lang="en-US" sz="2300" kern="1200"/>
            <a:t>Current Methods</a:t>
          </a:r>
        </a:p>
      </dsp:txBody>
      <dsp:txXfrm>
        <a:off x="361756" y="270176"/>
        <a:ext cx="4534287" cy="612672"/>
      </dsp:txXfrm>
    </dsp:sp>
    <dsp:sp modelId="{F2EF76DD-DF5D-42DC-82A1-5836E41FD6E9}">
      <dsp:nvSpPr>
        <dsp:cNvPr id="0" name=""/>
        <dsp:cNvSpPr/>
      </dsp:nvSpPr>
      <dsp:spPr>
        <a:xfrm>
          <a:off x="0" y="2742767"/>
          <a:ext cx="6572250" cy="26082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10080" tIns="479044" rIns="510080"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a:t>The US EPA has recently revised Method 537.1 to detect and quantify more PFAS (ex. HFPO-DA)</a:t>
          </a:r>
        </a:p>
        <a:p>
          <a:pPr marL="228600" lvl="1" indent="-228600" algn="l" defTabSz="1022350">
            <a:lnSpc>
              <a:spcPct val="90000"/>
            </a:lnSpc>
            <a:spcBef>
              <a:spcPct val="0"/>
            </a:spcBef>
            <a:spcAft>
              <a:spcPct val="15000"/>
            </a:spcAft>
            <a:buChar char="•"/>
          </a:pPr>
          <a:r>
            <a:rPr lang="en-US" sz="2300" kern="1200"/>
            <a:t>The National Toxicology Program and the US EPA have been working together to aggressively support new research</a:t>
          </a:r>
        </a:p>
      </dsp:txBody>
      <dsp:txXfrm>
        <a:off x="0" y="2742767"/>
        <a:ext cx="6572250" cy="2608200"/>
      </dsp:txXfrm>
    </dsp:sp>
    <dsp:sp modelId="{BA855F8E-71E4-4E69-9491-5212B7D7A6C0}">
      <dsp:nvSpPr>
        <dsp:cNvPr id="0" name=""/>
        <dsp:cNvSpPr/>
      </dsp:nvSpPr>
      <dsp:spPr>
        <a:xfrm>
          <a:off x="328612" y="2403287"/>
          <a:ext cx="4600575" cy="678960"/>
        </a:xfrm>
        <a:prstGeom prst="roundRect">
          <a:avLst/>
        </a:prstGeom>
        <a:blipFill rotWithShape="1">
          <a:blip xmlns:r="http://schemas.openxmlformats.org/officeDocument/2006/relationships" r:embed="rId1">
            <a:duotone>
              <a:schemeClr val="accent1">
                <a:hueOff val="0"/>
                <a:satOff val="0"/>
                <a:lumOff val="0"/>
                <a:alphaOff val="0"/>
                <a:shade val="36000"/>
                <a:satMod val="120000"/>
              </a:schemeClr>
              <a:schemeClr val="accent1">
                <a:hueOff val="0"/>
                <a:satOff val="0"/>
                <a:lumOff val="0"/>
                <a:alphaOff val="0"/>
                <a:tint val="40000"/>
              </a:schemeClr>
            </a:duotone>
          </a:blip>
          <a:tile tx="0" ty="0" sx="60000" sy="59000" flip="none" algn="tl"/>
        </a:blipFill>
        <a:ln>
          <a:noFill/>
        </a:ln>
        <a:effectLst>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173891" tIns="0" rIns="173891" bIns="0" numCol="1" spcCol="1270" anchor="ctr" anchorCtr="0">
          <a:noAutofit/>
        </a:bodyPr>
        <a:lstStyle/>
        <a:p>
          <a:pPr marL="0" lvl="0" indent="0" algn="l" defTabSz="1022350">
            <a:lnSpc>
              <a:spcPct val="90000"/>
            </a:lnSpc>
            <a:spcBef>
              <a:spcPct val="0"/>
            </a:spcBef>
            <a:spcAft>
              <a:spcPct val="35000"/>
            </a:spcAft>
            <a:buNone/>
          </a:pPr>
          <a:r>
            <a:rPr lang="en-US" sz="2300" kern="1200"/>
            <a:t>New Research</a:t>
          </a:r>
        </a:p>
      </dsp:txBody>
      <dsp:txXfrm>
        <a:off x="361756" y="2436431"/>
        <a:ext cx="4534287" cy="61267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1AD4F1-1C17-4F80-B1A1-C08D0BDFE9A6}">
      <dsp:nvSpPr>
        <dsp:cNvPr id="0" name=""/>
        <dsp:cNvSpPr/>
      </dsp:nvSpPr>
      <dsp:spPr>
        <a:xfrm>
          <a:off x="0" y="40602"/>
          <a:ext cx="10058399" cy="17222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A GMZ is a 3-D region containing groundwater that is managed to mitigate impairment caused by release of contaminants from a site. </a:t>
          </a:r>
        </a:p>
      </dsp:txBody>
      <dsp:txXfrm>
        <a:off x="84073" y="124675"/>
        <a:ext cx="9890253" cy="1554094"/>
      </dsp:txXfrm>
    </dsp:sp>
    <dsp:sp modelId="{8D2F92C2-2380-4824-9AD4-D0946B0BF3C2}">
      <dsp:nvSpPr>
        <dsp:cNvPr id="0" name=""/>
        <dsp:cNvSpPr/>
      </dsp:nvSpPr>
      <dsp:spPr>
        <a:xfrm>
          <a:off x="0" y="1855002"/>
          <a:ext cx="10058399" cy="17222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A GMZ cannot be established without approval of the Illinois EPA under 35 III. Adm. Code 620.250(b).</a:t>
          </a:r>
        </a:p>
      </dsp:txBody>
      <dsp:txXfrm>
        <a:off x="84073" y="1939075"/>
        <a:ext cx="9890253" cy="155409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03E47-A864-4A97-B1DF-B04E02A1E604}">
      <dsp:nvSpPr>
        <dsp:cNvPr id="0" name=""/>
        <dsp:cNvSpPr/>
      </dsp:nvSpPr>
      <dsp:spPr>
        <a:xfrm>
          <a:off x="0" y="682"/>
          <a:ext cx="6572250" cy="15961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0A9D5A-39B7-497C-811F-55B1A34BED0D}">
      <dsp:nvSpPr>
        <dsp:cNvPr id="0" name=""/>
        <dsp:cNvSpPr/>
      </dsp:nvSpPr>
      <dsp:spPr>
        <a:xfrm>
          <a:off x="482844" y="359822"/>
          <a:ext cx="877899" cy="87789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E4BCF00-4AB2-4BE7-A325-7B90527D9ACE}">
      <dsp:nvSpPr>
        <dsp:cNvPr id="0" name=""/>
        <dsp:cNvSpPr/>
      </dsp:nvSpPr>
      <dsp:spPr>
        <a:xfrm>
          <a:off x="1843589" y="682"/>
          <a:ext cx="4728660" cy="1596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29" tIns="168929" rIns="168929" bIns="168929" numCol="1" spcCol="1270" anchor="ctr" anchorCtr="0">
          <a:noAutofit/>
        </a:bodyPr>
        <a:lstStyle/>
        <a:p>
          <a:pPr marL="0" lvl="0" indent="0" algn="l" defTabSz="755650">
            <a:lnSpc>
              <a:spcPct val="100000"/>
            </a:lnSpc>
            <a:spcBef>
              <a:spcPct val="0"/>
            </a:spcBef>
            <a:spcAft>
              <a:spcPct val="35000"/>
            </a:spcAft>
            <a:buNone/>
          </a:pPr>
          <a:r>
            <a:rPr lang="en-US" sz="1700" kern="1200"/>
            <a:t>A GMZ expires when the IEPA receives documentation that confirms achievement of the applicable standards set in 35 III. Adm. Code Part 620 Subpart D</a:t>
          </a:r>
        </a:p>
      </dsp:txBody>
      <dsp:txXfrm>
        <a:off x="1843589" y="682"/>
        <a:ext cx="4728660" cy="1596181"/>
      </dsp:txXfrm>
    </dsp:sp>
    <dsp:sp modelId="{C27DCC3F-E134-419D-8560-E2844D04739F}">
      <dsp:nvSpPr>
        <dsp:cNvPr id="0" name=""/>
        <dsp:cNvSpPr/>
      </dsp:nvSpPr>
      <dsp:spPr>
        <a:xfrm>
          <a:off x="0" y="1995909"/>
          <a:ext cx="6572250" cy="15961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C904E4-9772-4028-A2E3-18D3D583D7D1}">
      <dsp:nvSpPr>
        <dsp:cNvPr id="0" name=""/>
        <dsp:cNvSpPr/>
      </dsp:nvSpPr>
      <dsp:spPr>
        <a:xfrm>
          <a:off x="482844" y="2355050"/>
          <a:ext cx="877899" cy="87789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29C4BF1-4122-4E7C-9070-D0295712DCE5}">
      <dsp:nvSpPr>
        <dsp:cNvPr id="0" name=""/>
        <dsp:cNvSpPr/>
      </dsp:nvSpPr>
      <dsp:spPr>
        <a:xfrm>
          <a:off x="1843589" y="1995909"/>
          <a:ext cx="4728660" cy="1596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29" tIns="168929" rIns="168929" bIns="168929" numCol="1" spcCol="1270" anchor="ctr" anchorCtr="0">
          <a:noAutofit/>
        </a:bodyPr>
        <a:lstStyle/>
        <a:p>
          <a:pPr marL="0" lvl="0" indent="0" algn="l" defTabSz="755650">
            <a:lnSpc>
              <a:spcPct val="100000"/>
            </a:lnSpc>
            <a:spcBef>
              <a:spcPct val="0"/>
            </a:spcBef>
            <a:spcAft>
              <a:spcPct val="35000"/>
            </a:spcAft>
            <a:buNone/>
          </a:pPr>
          <a:r>
            <a:rPr lang="en-US" sz="1700" kern="1200"/>
            <a:t>The IEPA reviews the ongoing adequacy of controls and continued management of the GMZ at least every five years</a:t>
          </a:r>
        </a:p>
      </dsp:txBody>
      <dsp:txXfrm>
        <a:off x="1843589" y="1995909"/>
        <a:ext cx="4728660" cy="1596181"/>
      </dsp:txXfrm>
    </dsp:sp>
    <dsp:sp modelId="{B25224A7-32C7-4597-AFB3-0ABAA1971A15}">
      <dsp:nvSpPr>
        <dsp:cNvPr id="0" name=""/>
        <dsp:cNvSpPr/>
      </dsp:nvSpPr>
      <dsp:spPr>
        <a:xfrm>
          <a:off x="0" y="3991136"/>
          <a:ext cx="6572250" cy="15961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75F92C-110B-49CE-9DB2-D1DE8AF157E9}">
      <dsp:nvSpPr>
        <dsp:cNvPr id="0" name=""/>
        <dsp:cNvSpPr/>
      </dsp:nvSpPr>
      <dsp:spPr>
        <a:xfrm>
          <a:off x="482844" y="4350277"/>
          <a:ext cx="877899" cy="87789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7F26513-1A8A-40BD-AE2F-AF36EC88F2B5}">
      <dsp:nvSpPr>
        <dsp:cNvPr id="0" name=""/>
        <dsp:cNvSpPr/>
      </dsp:nvSpPr>
      <dsp:spPr>
        <a:xfrm>
          <a:off x="1843589" y="3991136"/>
          <a:ext cx="4728660" cy="1596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29" tIns="168929" rIns="168929" bIns="168929" numCol="1" spcCol="1270" anchor="ctr" anchorCtr="0">
          <a:noAutofit/>
        </a:bodyPr>
        <a:lstStyle/>
        <a:p>
          <a:pPr marL="0" lvl="0" indent="0" algn="l" defTabSz="755650">
            <a:lnSpc>
              <a:spcPct val="100000"/>
            </a:lnSpc>
            <a:spcBef>
              <a:spcPct val="0"/>
            </a:spcBef>
            <a:spcAft>
              <a:spcPct val="35000"/>
            </a:spcAft>
            <a:buNone/>
          </a:pPr>
          <a:r>
            <a:rPr lang="en-US" sz="1700" kern="1200"/>
            <a:t>But what happens when there are discrepancies between the IEPA and the owner of the site?</a:t>
          </a:r>
        </a:p>
      </dsp:txBody>
      <dsp:txXfrm>
        <a:off x="1843589" y="3991136"/>
        <a:ext cx="4728660" cy="159618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9FF8AC-EE61-4586-85D9-66001F9C9517}">
      <dsp:nvSpPr>
        <dsp:cNvPr id="0" name=""/>
        <dsp:cNvSpPr/>
      </dsp:nvSpPr>
      <dsp:spPr>
        <a:xfrm>
          <a:off x="1735199" y="95235"/>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911DE3-5906-49EA-8E26-C5BF60B9B174}">
      <dsp:nvSpPr>
        <dsp:cNvPr id="0" name=""/>
        <dsp:cNvSpPr/>
      </dsp:nvSpPr>
      <dsp:spPr>
        <a:xfrm>
          <a:off x="331199" y="1754612"/>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Detailed explanations of changes to Part 620 can be found at our website </a:t>
          </a:r>
          <a:r>
            <a:rPr lang="en-US" sz="1400" kern="1200" dirty="0">
              <a:hlinkClick xmlns:r="http://schemas.openxmlformats.org/officeDocument/2006/relationships" r:id="rId3"/>
            </a:rPr>
            <a:t>https://pcb.illinois.gov/</a:t>
          </a:r>
          <a:r>
            <a:rPr lang="en-US" sz="1400" kern="1200" dirty="0"/>
            <a:t> </a:t>
          </a:r>
        </a:p>
      </dsp:txBody>
      <dsp:txXfrm>
        <a:off x="331199" y="1754612"/>
        <a:ext cx="4320000" cy="648000"/>
      </dsp:txXfrm>
    </dsp:sp>
    <dsp:sp modelId="{45CBDEB6-3BED-4BA3-BC4F-180C8B03A1B2}">
      <dsp:nvSpPr>
        <dsp:cNvPr id="0" name=""/>
        <dsp:cNvSpPr/>
      </dsp:nvSpPr>
      <dsp:spPr>
        <a:xfrm>
          <a:off x="331199" y="2471159"/>
          <a:ext cx="4320000" cy="1051450"/>
        </a:xfrm>
        <a:prstGeom prst="rect">
          <a:avLst/>
        </a:prstGeom>
        <a:noFill/>
        <a:ln>
          <a:noFill/>
        </a:ln>
        <a:effectLst/>
      </dsp:spPr>
      <dsp:style>
        <a:lnRef idx="0">
          <a:scrgbClr r="0" g="0" b="0"/>
        </a:lnRef>
        <a:fillRef idx="0">
          <a:scrgbClr r="0" g="0" b="0"/>
        </a:fillRef>
        <a:effectRef idx="0">
          <a:scrgbClr r="0" g="0" b="0"/>
        </a:effectRef>
        <a:fontRef idx="minor"/>
      </dsp:style>
    </dsp:sp>
    <dsp:sp modelId="{C9347A1D-72EE-4FF7-AF10-B9808F12FA65}">
      <dsp:nvSpPr>
        <dsp:cNvPr id="0" name=""/>
        <dsp:cNvSpPr/>
      </dsp:nvSpPr>
      <dsp:spPr>
        <a:xfrm>
          <a:off x="6811200" y="95235"/>
          <a:ext cx="1512000" cy="1512000"/>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B98E9D-4851-4AED-B0E7-85F3669CD4CC}">
      <dsp:nvSpPr>
        <dsp:cNvPr id="0" name=""/>
        <dsp:cNvSpPr/>
      </dsp:nvSpPr>
      <dsp:spPr>
        <a:xfrm>
          <a:off x="5407199" y="1754612"/>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Search for case R22-18 </a:t>
          </a:r>
        </a:p>
      </dsp:txBody>
      <dsp:txXfrm>
        <a:off x="5407199" y="1754612"/>
        <a:ext cx="4320000" cy="648000"/>
      </dsp:txXfrm>
    </dsp:sp>
    <dsp:sp modelId="{A2C2896D-FB09-4942-A870-D1D0AF902B00}">
      <dsp:nvSpPr>
        <dsp:cNvPr id="0" name=""/>
        <dsp:cNvSpPr/>
      </dsp:nvSpPr>
      <dsp:spPr>
        <a:xfrm>
          <a:off x="5492044" y="2197782"/>
          <a:ext cx="4320000" cy="1051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dirty="0"/>
            <a:t>Questions, answers and comments on record</a:t>
          </a:r>
        </a:p>
        <a:p>
          <a:pPr marL="0" lvl="0" indent="0" algn="ctr" defTabSz="488950">
            <a:lnSpc>
              <a:spcPct val="100000"/>
            </a:lnSpc>
            <a:spcBef>
              <a:spcPct val="0"/>
            </a:spcBef>
            <a:spcAft>
              <a:spcPct val="35000"/>
            </a:spcAft>
            <a:buNone/>
          </a:pPr>
          <a:r>
            <a:rPr lang="en-US" sz="1100" kern="1200" dirty="0"/>
            <a:t>Timeline of case events</a:t>
          </a:r>
        </a:p>
        <a:p>
          <a:pPr marL="0" lvl="0" indent="0" algn="ctr" defTabSz="488950">
            <a:lnSpc>
              <a:spcPct val="100000"/>
            </a:lnSpc>
            <a:spcBef>
              <a:spcPct val="0"/>
            </a:spcBef>
            <a:spcAft>
              <a:spcPct val="35000"/>
            </a:spcAft>
            <a:buNone/>
          </a:pPr>
          <a:r>
            <a:rPr lang="en-US" sz="1100" kern="1200" dirty="0"/>
            <a:t>Contact info to submit a comment or question</a:t>
          </a:r>
        </a:p>
        <a:p>
          <a:pPr marL="0" lvl="0" indent="0" algn="ctr" defTabSz="488950">
            <a:lnSpc>
              <a:spcPct val="100000"/>
            </a:lnSpc>
            <a:spcBef>
              <a:spcPct val="0"/>
            </a:spcBef>
            <a:spcAft>
              <a:spcPct val="35000"/>
            </a:spcAft>
            <a:buNone/>
          </a:pPr>
          <a:r>
            <a:rPr lang="en-US" sz="1100" kern="1200"/>
            <a:t>Upcoming dates of next hearings</a:t>
          </a:r>
        </a:p>
        <a:p>
          <a:pPr marL="0" lvl="0" indent="0" algn="ctr" defTabSz="488950">
            <a:lnSpc>
              <a:spcPct val="100000"/>
            </a:lnSpc>
            <a:spcBef>
              <a:spcPct val="0"/>
            </a:spcBef>
            <a:spcAft>
              <a:spcPct val="35000"/>
            </a:spcAft>
            <a:buNone/>
          </a:pPr>
          <a:r>
            <a:rPr lang="en-US" sz="1100" kern="1200"/>
            <a:t>Transcripts of each hearing</a:t>
          </a:r>
        </a:p>
      </dsp:txBody>
      <dsp:txXfrm>
        <a:off x="5492044" y="2197782"/>
        <a:ext cx="4320000" cy="10514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A52D0C-AFBA-4118-94B0-0F661664018B}">
      <dsp:nvSpPr>
        <dsp:cNvPr id="0" name=""/>
        <dsp:cNvSpPr/>
      </dsp:nvSpPr>
      <dsp:spPr>
        <a:xfrm>
          <a:off x="0" y="8368"/>
          <a:ext cx="10905066" cy="67860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The Board is made up of five members plus</a:t>
          </a:r>
        </a:p>
      </dsp:txBody>
      <dsp:txXfrm>
        <a:off x="33127" y="41495"/>
        <a:ext cx="10838812" cy="612346"/>
      </dsp:txXfrm>
    </dsp:sp>
    <dsp:sp modelId="{88E3B589-A92A-4890-87E4-5D002B6BC259}">
      <dsp:nvSpPr>
        <dsp:cNvPr id="0" name=""/>
        <dsp:cNvSpPr/>
      </dsp:nvSpPr>
      <dsp:spPr>
        <a:xfrm>
          <a:off x="0" y="686969"/>
          <a:ext cx="10905066" cy="1920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236" tIns="36830" rIns="206248" bIns="36830" numCol="1" spcCol="1270" anchor="t" anchorCtr="0">
          <a:noAutofit/>
        </a:bodyPr>
        <a:lstStyle/>
        <a:p>
          <a:pPr marL="228600" lvl="1" indent="-228600" algn="l" defTabSz="1022350">
            <a:lnSpc>
              <a:spcPct val="90000"/>
            </a:lnSpc>
            <a:spcBef>
              <a:spcPct val="0"/>
            </a:spcBef>
            <a:spcAft>
              <a:spcPct val="20000"/>
            </a:spcAft>
            <a:buChar char="•"/>
          </a:pPr>
          <a:r>
            <a:rPr lang="en-US" sz="2300" kern="1200"/>
            <a:t>Barbara Flynn Currie- Chair</a:t>
          </a:r>
        </a:p>
        <a:p>
          <a:pPr marL="228600" lvl="1" indent="-228600" algn="l" defTabSz="1022350">
            <a:lnSpc>
              <a:spcPct val="90000"/>
            </a:lnSpc>
            <a:spcBef>
              <a:spcPct val="0"/>
            </a:spcBef>
            <a:spcAft>
              <a:spcPct val="20000"/>
            </a:spcAft>
            <a:buChar char="•"/>
          </a:pPr>
          <a:r>
            <a:rPr lang="en-US" sz="2300" kern="1200"/>
            <a:t>Cynthia Santos</a:t>
          </a:r>
        </a:p>
        <a:p>
          <a:pPr marL="228600" lvl="1" indent="-228600" algn="l" defTabSz="1022350">
            <a:lnSpc>
              <a:spcPct val="90000"/>
            </a:lnSpc>
            <a:spcBef>
              <a:spcPct val="0"/>
            </a:spcBef>
            <a:spcAft>
              <a:spcPct val="20000"/>
            </a:spcAft>
            <a:buChar char="•"/>
          </a:pPr>
          <a:r>
            <a:rPr lang="en-US" sz="2300" kern="1200"/>
            <a:t>Anastasia Palivos</a:t>
          </a:r>
        </a:p>
        <a:p>
          <a:pPr marL="228600" lvl="1" indent="-228600" algn="l" defTabSz="1022350">
            <a:lnSpc>
              <a:spcPct val="90000"/>
            </a:lnSpc>
            <a:spcBef>
              <a:spcPct val="0"/>
            </a:spcBef>
            <a:spcAft>
              <a:spcPct val="20000"/>
            </a:spcAft>
            <a:buChar char="•"/>
          </a:pPr>
          <a:r>
            <a:rPr lang="en-US" sz="2300" kern="1200"/>
            <a:t>Jennifer Van Wie</a:t>
          </a:r>
        </a:p>
        <a:p>
          <a:pPr marL="228600" lvl="1" indent="-228600" algn="l" defTabSz="1022350">
            <a:lnSpc>
              <a:spcPct val="90000"/>
            </a:lnSpc>
            <a:spcBef>
              <a:spcPct val="0"/>
            </a:spcBef>
            <a:spcAft>
              <a:spcPct val="20000"/>
            </a:spcAft>
            <a:buChar char="•"/>
          </a:pPr>
          <a:r>
            <a:rPr lang="en-US" sz="2300" kern="1200"/>
            <a:t>Michelle Gibson </a:t>
          </a:r>
        </a:p>
      </dsp:txBody>
      <dsp:txXfrm>
        <a:off x="0" y="686969"/>
        <a:ext cx="10905066" cy="1920960"/>
      </dsp:txXfrm>
    </dsp:sp>
    <dsp:sp modelId="{F283BCF0-9EC3-4D88-AFF8-D0D105F41113}">
      <dsp:nvSpPr>
        <dsp:cNvPr id="0" name=""/>
        <dsp:cNvSpPr/>
      </dsp:nvSpPr>
      <dsp:spPr>
        <a:xfrm>
          <a:off x="0" y="2607929"/>
          <a:ext cx="10905066" cy="67860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The Board has about 20 full-time staff and interns</a:t>
          </a:r>
        </a:p>
      </dsp:txBody>
      <dsp:txXfrm>
        <a:off x="33127" y="2641056"/>
        <a:ext cx="10838812" cy="6123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3DA533-B21C-470C-92FF-728D21758CC4}">
      <dsp:nvSpPr>
        <dsp:cNvPr id="0" name=""/>
        <dsp:cNvSpPr/>
      </dsp:nvSpPr>
      <dsp:spPr>
        <a:xfrm>
          <a:off x="554487" y="339822"/>
          <a:ext cx="1445130" cy="1445130"/>
        </a:xfrm>
        <a:prstGeom prst="round2DiagRect">
          <a:avLst>
            <a:gd name="adj1" fmla="val 29727"/>
            <a:gd name="adj2" fmla="val 0"/>
          </a:avLst>
        </a:prstGeom>
        <a:solidFill>
          <a:schemeClr val="accent3">
            <a:lumMod val="60000"/>
            <a:lumOff val="40000"/>
          </a:schemeClr>
        </a:solidFill>
        <a:ln>
          <a:noFill/>
        </a:ln>
        <a:effectLst/>
      </dsp:spPr>
      <dsp:style>
        <a:lnRef idx="0">
          <a:scrgbClr r="0" g="0" b="0"/>
        </a:lnRef>
        <a:fillRef idx="1">
          <a:scrgbClr r="0" g="0" b="0"/>
        </a:fillRef>
        <a:effectRef idx="0">
          <a:scrgbClr r="0" g="0" b="0"/>
        </a:effectRef>
        <a:fontRef idx="minor"/>
      </dsp:style>
    </dsp:sp>
    <dsp:sp modelId="{7E88F1DE-102E-4F83-9EF2-A74F4637F488}">
      <dsp:nvSpPr>
        <dsp:cNvPr id="0" name=""/>
        <dsp:cNvSpPr/>
      </dsp:nvSpPr>
      <dsp:spPr>
        <a:xfrm>
          <a:off x="862466" y="647801"/>
          <a:ext cx="829173" cy="82917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6A09ADF-2E7E-4821-B66A-EFE55CD7E4B9}">
      <dsp:nvSpPr>
        <dsp:cNvPr id="0" name=""/>
        <dsp:cNvSpPr/>
      </dsp:nvSpPr>
      <dsp:spPr>
        <a:xfrm>
          <a:off x="92519" y="2235075"/>
          <a:ext cx="236906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t>Meets the 1</a:t>
          </a:r>
          <a:r>
            <a:rPr lang="en-US" sz="1400" kern="1200" baseline="30000"/>
            <a:t>st</a:t>
          </a:r>
          <a:r>
            <a:rPr lang="en-US" sz="1400" kern="1200"/>
            <a:t> and 3</a:t>
          </a:r>
          <a:r>
            <a:rPr lang="en-US" sz="1400" kern="1200" baseline="30000"/>
            <a:t>rd</a:t>
          </a:r>
          <a:r>
            <a:rPr lang="en-US" sz="1400" kern="1200"/>
            <a:t> Thursday monthly</a:t>
          </a:r>
        </a:p>
      </dsp:txBody>
      <dsp:txXfrm>
        <a:off x="92519" y="2235075"/>
        <a:ext cx="2369066" cy="720000"/>
      </dsp:txXfrm>
    </dsp:sp>
    <dsp:sp modelId="{10084263-EC45-4450-A00F-B924FB96973A}">
      <dsp:nvSpPr>
        <dsp:cNvPr id="0" name=""/>
        <dsp:cNvSpPr/>
      </dsp:nvSpPr>
      <dsp:spPr>
        <a:xfrm>
          <a:off x="3338141" y="339822"/>
          <a:ext cx="1445130" cy="1445130"/>
        </a:xfrm>
        <a:prstGeom prst="round2DiagRect">
          <a:avLst>
            <a:gd name="adj1" fmla="val 29727"/>
            <a:gd name="adj2" fmla="val 0"/>
          </a:avLst>
        </a:prstGeom>
        <a:solidFill>
          <a:schemeClr val="accent2">
            <a:lumMod val="75000"/>
          </a:schemeClr>
        </a:solidFill>
        <a:ln>
          <a:noFill/>
        </a:ln>
        <a:effectLst/>
      </dsp:spPr>
      <dsp:style>
        <a:lnRef idx="0">
          <a:scrgbClr r="0" g="0" b="0"/>
        </a:lnRef>
        <a:fillRef idx="1">
          <a:scrgbClr r="0" g="0" b="0"/>
        </a:fillRef>
        <a:effectRef idx="0">
          <a:scrgbClr r="0" g="0" b="0"/>
        </a:effectRef>
        <a:fontRef idx="minor"/>
      </dsp:style>
    </dsp:sp>
    <dsp:sp modelId="{FF9D80C6-3CCC-493C-86A6-DB4937093215}">
      <dsp:nvSpPr>
        <dsp:cNvPr id="0" name=""/>
        <dsp:cNvSpPr/>
      </dsp:nvSpPr>
      <dsp:spPr>
        <a:xfrm>
          <a:off x="3646119" y="647801"/>
          <a:ext cx="829173" cy="82917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5355270-A8ED-4CE8-8068-6A17A3EE0AF4}">
      <dsp:nvSpPr>
        <dsp:cNvPr id="0" name=""/>
        <dsp:cNvSpPr/>
      </dsp:nvSpPr>
      <dsp:spPr>
        <a:xfrm>
          <a:off x="2876173" y="2235075"/>
          <a:ext cx="236906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t>Members of the public are welcome to attend and comment</a:t>
          </a:r>
        </a:p>
      </dsp:txBody>
      <dsp:txXfrm>
        <a:off x="2876173" y="2235075"/>
        <a:ext cx="2369066" cy="720000"/>
      </dsp:txXfrm>
    </dsp:sp>
    <dsp:sp modelId="{3A0386EA-6024-4536-9C37-B92743924216}">
      <dsp:nvSpPr>
        <dsp:cNvPr id="0" name=""/>
        <dsp:cNvSpPr/>
      </dsp:nvSpPr>
      <dsp:spPr>
        <a:xfrm>
          <a:off x="6121794" y="339822"/>
          <a:ext cx="1445130" cy="1445130"/>
        </a:xfrm>
        <a:prstGeom prst="round2DiagRect">
          <a:avLst>
            <a:gd name="adj1" fmla="val 29727"/>
            <a:gd name="adj2" fmla="val 0"/>
          </a:avLst>
        </a:prstGeom>
        <a:solidFill>
          <a:schemeClr val="accent6">
            <a:lumMod val="75000"/>
          </a:schemeClr>
        </a:solidFill>
        <a:ln>
          <a:noFill/>
        </a:ln>
        <a:effectLst/>
      </dsp:spPr>
      <dsp:style>
        <a:lnRef idx="0">
          <a:scrgbClr r="0" g="0" b="0"/>
        </a:lnRef>
        <a:fillRef idx="1">
          <a:scrgbClr r="0" g="0" b="0"/>
        </a:fillRef>
        <a:effectRef idx="0">
          <a:scrgbClr r="0" g="0" b="0"/>
        </a:effectRef>
        <a:fontRef idx="minor"/>
      </dsp:style>
    </dsp:sp>
    <dsp:sp modelId="{296A2983-2BEE-40C1-BEAB-1E6649CA3AE9}">
      <dsp:nvSpPr>
        <dsp:cNvPr id="0" name=""/>
        <dsp:cNvSpPr/>
      </dsp:nvSpPr>
      <dsp:spPr>
        <a:xfrm>
          <a:off x="6429772" y="647801"/>
          <a:ext cx="829173" cy="82917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61F8172-6EEE-414D-9D12-8A453F03709D}">
      <dsp:nvSpPr>
        <dsp:cNvPr id="0" name=""/>
        <dsp:cNvSpPr/>
      </dsp:nvSpPr>
      <dsp:spPr>
        <a:xfrm>
          <a:off x="5659826" y="2235075"/>
          <a:ext cx="236906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t>The Board has two main offices in Chicago and Springfield.</a:t>
          </a:r>
        </a:p>
      </dsp:txBody>
      <dsp:txXfrm>
        <a:off x="5659826" y="2235075"/>
        <a:ext cx="2369066" cy="720000"/>
      </dsp:txXfrm>
    </dsp:sp>
    <dsp:sp modelId="{505FEF64-FE93-4A48-BE59-ED7B26C3AB6D}">
      <dsp:nvSpPr>
        <dsp:cNvPr id="0" name=""/>
        <dsp:cNvSpPr/>
      </dsp:nvSpPr>
      <dsp:spPr>
        <a:xfrm>
          <a:off x="8905447" y="339822"/>
          <a:ext cx="1445130" cy="1445130"/>
        </a:xfrm>
        <a:prstGeom prst="round2DiagRect">
          <a:avLst>
            <a:gd name="adj1" fmla="val 29727"/>
            <a:gd name="adj2" fmla="val 0"/>
          </a:avLst>
        </a:prstGeom>
        <a:solidFill>
          <a:schemeClr val="accent4">
            <a:lumMod val="60000"/>
            <a:lumOff val="40000"/>
          </a:schemeClr>
        </a:solidFill>
        <a:ln>
          <a:noFill/>
        </a:ln>
        <a:effectLst/>
      </dsp:spPr>
      <dsp:style>
        <a:lnRef idx="0">
          <a:scrgbClr r="0" g="0" b="0"/>
        </a:lnRef>
        <a:fillRef idx="1">
          <a:scrgbClr r="0" g="0" b="0"/>
        </a:fillRef>
        <a:effectRef idx="0">
          <a:scrgbClr r="0" g="0" b="0"/>
        </a:effectRef>
        <a:fontRef idx="minor"/>
      </dsp:style>
    </dsp:sp>
    <dsp:sp modelId="{62DF6755-2BD6-444A-8247-E5D7C404E4F9}">
      <dsp:nvSpPr>
        <dsp:cNvPr id="0" name=""/>
        <dsp:cNvSpPr/>
      </dsp:nvSpPr>
      <dsp:spPr>
        <a:xfrm>
          <a:off x="9213426" y="647801"/>
          <a:ext cx="829173" cy="82917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DEFB49-CF3D-477C-B926-6315927B9537}">
      <dsp:nvSpPr>
        <dsp:cNvPr id="0" name=""/>
        <dsp:cNvSpPr/>
      </dsp:nvSpPr>
      <dsp:spPr>
        <a:xfrm>
          <a:off x="8443479" y="2235075"/>
          <a:ext cx="236906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t>Chicago office moving June 1</a:t>
          </a:r>
        </a:p>
      </dsp:txBody>
      <dsp:txXfrm>
        <a:off x="8443479" y="2235075"/>
        <a:ext cx="2369066"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D37DCC-88A0-42D4-83F7-DB5F701854BA}">
      <dsp:nvSpPr>
        <dsp:cNvPr id="0" name=""/>
        <dsp:cNvSpPr/>
      </dsp:nvSpPr>
      <dsp:spPr>
        <a:xfrm>
          <a:off x="0" y="52311"/>
          <a:ext cx="10905066" cy="77512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The Board encourages the public to participate in all its proceedings. </a:t>
          </a:r>
        </a:p>
      </dsp:txBody>
      <dsp:txXfrm>
        <a:off x="37838" y="90149"/>
        <a:ext cx="10829390" cy="699449"/>
      </dsp:txXfrm>
    </dsp:sp>
    <dsp:sp modelId="{91D4BEF2-6503-4DDB-BDFD-54A213D405D6}">
      <dsp:nvSpPr>
        <dsp:cNvPr id="0" name=""/>
        <dsp:cNvSpPr/>
      </dsp:nvSpPr>
      <dsp:spPr>
        <a:xfrm>
          <a:off x="0" y="885036"/>
          <a:ext cx="10905066" cy="77512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Forms of public participation include </a:t>
          </a:r>
        </a:p>
      </dsp:txBody>
      <dsp:txXfrm>
        <a:off x="37838" y="922874"/>
        <a:ext cx="10829390" cy="699449"/>
      </dsp:txXfrm>
    </dsp:sp>
    <dsp:sp modelId="{1E448357-10F2-4E05-90CE-8BB870DCA56B}">
      <dsp:nvSpPr>
        <dsp:cNvPr id="0" name=""/>
        <dsp:cNvSpPr/>
      </dsp:nvSpPr>
      <dsp:spPr>
        <a:xfrm>
          <a:off x="0" y="1660161"/>
          <a:ext cx="10905066" cy="807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236"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Making an oral statement or testimony at a hearing</a:t>
          </a:r>
        </a:p>
        <a:p>
          <a:pPr marL="171450" lvl="1" indent="-171450" algn="l" defTabSz="711200">
            <a:lnSpc>
              <a:spcPct val="90000"/>
            </a:lnSpc>
            <a:spcBef>
              <a:spcPct val="0"/>
            </a:spcBef>
            <a:spcAft>
              <a:spcPct val="20000"/>
            </a:spcAft>
            <a:buChar char="•"/>
          </a:pPr>
          <a:r>
            <a:rPr lang="en-US" sz="1600" kern="1200"/>
            <a:t>Providing a public remark at an open meeting</a:t>
          </a:r>
        </a:p>
        <a:p>
          <a:pPr marL="171450" lvl="1" indent="-171450" algn="l" defTabSz="711200">
            <a:lnSpc>
              <a:spcPct val="90000"/>
            </a:lnSpc>
            <a:spcBef>
              <a:spcPct val="0"/>
            </a:spcBef>
            <a:spcAft>
              <a:spcPct val="20000"/>
            </a:spcAft>
            <a:buChar char="•"/>
          </a:pPr>
          <a:r>
            <a:rPr lang="en-US" sz="1600" kern="1200"/>
            <a:t>Filing a written public comment with the Clerk’s Office. </a:t>
          </a:r>
        </a:p>
      </dsp:txBody>
      <dsp:txXfrm>
        <a:off x="0" y="1660161"/>
        <a:ext cx="10905066" cy="807299"/>
      </dsp:txXfrm>
    </dsp:sp>
    <dsp:sp modelId="{EB022B90-700D-4EA3-AE4B-D0ED547EFB55}">
      <dsp:nvSpPr>
        <dsp:cNvPr id="0" name=""/>
        <dsp:cNvSpPr/>
      </dsp:nvSpPr>
      <dsp:spPr>
        <a:xfrm>
          <a:off x="0" y="2467461"/>
          <a:ext cx="10905066" cy="77512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For more information about public participation, go to Part 101 of the Board’s procedural rules.</a:t>
          </a:r>
        </a:p>
      </dsp:txBody>
      <dsp:txXfrm>
        <a:off x="37838" y="2505299"/>
        <a:ext cx="10829390" cy="69944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58DAF9-5E52-4AFB-9022-9F281043F556}">
      <dsp:nvSpPr>
        <dsp:cNvPr id="0" name=""/>
        <dsp:cNvSpPr/>
      </dsp:nvSpPr>
      <dsp:spPr>
        <a:xfrm>
          <a:off x="0" y="4365"/>
          <a:ext cx="6572250" cy="92987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A82F21-DDC9-4D8C-B451-98D72747D30A}">
      <dsp:nvSpPr>
        <dsp:cNvPr id="0" name=""/>
        <dsp:cNvSpPr/>
      </dsp:nvSpPr>
      <dsp:spPr>
        <a:xfrm>
          <a:off x="281288" y="213588"/>
          <a:ext cx="511432" cy="51143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92A11F5-05D0-412B-B56F-53D8866C63A0}">
      <dsp:nvSpPr>
        <dsp:cNvPr id="0" name=""/>
        <dsp:cNvSpPr/>
      </dsp:nvSpPr>
      <dsp:spPr>
        <a:xfrm>
          <a:off x="1074009" y="4365"/>
          <a:ext cx="5498240" cy="929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12" tIns="98412" rIns="98412" bIns="98412" numCol="1" spcCol="1270" anchor="ctr" anchorCtr="0">
          <a:noAutofit/>
        </a:bodyPr>
        <a:lstStyle/>
        <a:p>
          <a:pPr marL="0" lvl="0" indent="0" algn="l" defTabSz="711200">
            <a:lnSpc>
              <a:spcPct val="100000"/>
            </a:lnSpc>
            <a:spcBef>
              <a:spcPct val="0"/>
            </a:spcBef>
            <a:spcAft>
              <a:spcPct val="35000"/>
            </a:spcAft>
            <a:buNone/>
          </a:pPr>
          <a:r>
            <a:rPr lang="en-US" sz="1600" kern="1200"/>
            <a:t>As Board members we are limited to only discussing items in the record.</a:t>
          </a:r>
        </a:p>
      </dsp:txBody>
      <dsp:txXfrm>
        <a:off x="1074009" y="4365"/>
        <a:ext cx="5498240" cy="929878"/>
      </dsp:txXfrm>
    </dsp:sp>
    <dsp:sp modelId="{6702D02C-48ED-4239-A6C8-DF19BB908AC2}">
      <dsp:nvSpPr>
        <dsp:cNvPr id="0" name=""/>
        <dsp:cNvSpPr/>
      </dsp:nvSpPr>
      <dsp:spPr>
        <a:xfrm>
          <a:off x="0" y="1166713"/>
          <a:ext cx="6572250" cy="92987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DECBEF-6520-4D7B-85AA-349EDF110437}">
      <dsp:nvSpPr>
        <dsp:cNvPr id="0" name=""/>
        <dsp:cNvSpPr/>
      </dsp:nvSpPr>
      <dsp:spPr>
        <a:xfrm>
          <a:off x="281288" y="1375935"/>
          <a:ext cx="511432" cy="51143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5CE2ED3-8A00-4F46-98C0-F04CDC58CC0D}">
      <dsp:nvSpPr>
        <dsp:cNvPr id="0" name=""/>
        <dsp:cNvSpPr/>
      </dsp:nvSpPr>
      <dsp:spPr>
        <a:xfrm>
          <a:off x="1074009" y="1166713"/>
          <a:ext cx="5498240" cy="929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12" tIns="98412" rIns="98412" bIns="98412" numCol="1" spcCol="1270" anchor="ctr" anchorCtr="0">
          <a:noAutofit/>
        </a:bodyPr>
        <a:lstStyle/>
        <a:p>
          <a:pPr marL="0" lvl="0" indent="0" algn="l" defTabSz="711200">
            <a:lnSpc>
              <a:spcPct val="100000"/>
            </a:lnSpc>
            <a:spcBef>
              <a:spcPct val="0"/>
            </a:spcBef>
            <a:spcAft>
              <a:spcPct val="35000"/>
            </a:spcAft>
            <a:buNone/>
          </a:pPr>
          <a:r>
            <a:rPr lang="en-US" sz="1600" kern="1200"/>
            <a:t>Board members are limited on answering procedural questions about the rulemaking. </a:t>
          </a:r>
        </a:p>
      </dsp:txBody>
      <dsp:txXfrm>
        <a:off x="1074009" y="1166713"/>
        <a:ext cx="5498240" cy="929878"/>
      </dsp:txXfrm>
    </dsp:sp>
    <dsp:sp modelId="{A602CAD9-3EE2-48F1-9FC3-B7E1694D5898}">
      <dsp:nvSpPr>
        <dsp:cNvPr id="0" name=""/>
        <dsp:cNvSpPr/>
      </dsp:nvSpPr>
      <dsp:spPr>
        <a:xfrm>
          <a:off x="0" y="2329060"/>
          <a:ext cx="6572250" cy="92987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0BA338-1197-4305-A3B6-1473CDFF486C}">
      <dsp:nvSpPr>
        <dsp:cNvPr id="0" name=""/>
        <dsp:cNvSpPr/>
      </dsp:nvSpPr>
      <dsp:spPr>
        <a:xfrm>
          <a:off x="281288" y="2538283"/>
          <a:ext cx="511432" cy="51143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BF852DA-9814-488F-80B5-F62F4832299E}">
      <dsp:nvSpPr>
        <dsp:cNvPr id="0" name=""/>
        <dsp:cNvSpPr/>
      </dsp:nvSpPr>
      <dsp:spPr>
        <a:xfrm>
          <a:off x="1074009" y="2329060"/>
          <a:ext cx="5498240" cy="929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12" tIns="98412" rIns="98412" bIns="98412" numCol="1" spcCol="1270" anchor="ctr" anchorCtr="0">
          <a:noAutofit/>
        </a:bodyPr>
        <a:lstStyle/>
        <a:p>
          <a:pPr marL="0" lvl="0" indent="0" algn="l" defTabSz="711200">
            <a:lnSpc>
              <a:spcPct val="100000"/>
            </a:lnSpc>
            <a:spcBef>
              <a:spcPct val="0"/>
            </a:spcBef>
            <a:spcAft>
              <a:spcPct val="35000"/>
            </a:spcAft>
            <a:buNone/>
          </a:pPr>
          <a:r>
            <a:rPr lang="en-US" sz="1600" kern="1200"/>
            <a:t>Members are bound by the provisions of the Ethics Act, which limit </a:t>
          </a:r>
          <a:r>
            <a:rPr lang="en-US" sz="1600" i="1" kern="1200"/>
            <a:t>ex parte</a:t>
          </a:r>
          <a:r>
            <a:rPr lang="en-US" sz="1600" kern="1200"/>
            <a:t> contacts, meaning all contact must be on the record and accounted for. </a:t>
          </a:r>
        </a:p>
      </dsp:txBody>
      <dsp:txXfrm>
        <a:off x="1074009" y="2329060"/>
        <a:ext cx="5498240" cy="929878"/>
      </dsp:txXfrm>
    </dsp:sp>
    <dsp:sp modelId="{BD31222D-F654-44EC-9805-F3A1DC7C2CF1}">
      <dsp:nvSpPr>
        <dsp:cNvPr id="0" name=""/>
        <dsp:cNvSpPr/>
      </dsp:nvSpPr>
      <dsp:spPr>
        <a:xfrm>
          <a:off x="0" y="3491408"/>
          <a:ext cx="6572250" cy="92987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83F311-0038-4838-A321-93AD967C93A3}">
      <dsp:nvSpPr>
        <dsp:cNvPr id="0" name=""/>
        <dsp:cNvSpPr/>
      </dsp:nvSpPr>
      <dsp:spPr>
        <a:xfrm>
          <a:off x="281288" y="3700631"/>
          <a:ext cx="511432" cy="51143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5C1147-D20B-48E3-A1EE-4E8900CE091B}">
      <dsp:nvSpPr>
        <dsp:cNvPr id="0" name=""/>
        <dsp:cNvSpPr/>
      </dsp:nvSpPr>
      <dsp:spPr>
        <a:xfrm>
          <a:off x="1074009" y="3491408"/>
          <a:ext cx="5498240" cy="929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12" tIns="98412" rIns="98412" bIns="98412" numCol="1" spcCol="1270" anchor="ctr" anchorCtr="0">
          <a:noAutofit/>
        </a:bodyPr>
        <a:lstStyle/>
        <a:p>
          <a:pPr marL="0" lvl="0" indent="0" algn="l" defTabSz="711200">
            <a:lnSpc>
              <a:spcPct val="100000"/>
            </a:lnSpc>
            <a:spcBef>
              <a:spcPct val="0"/>
            </a:spcBef>
            <a:spcAft>
              <a:spcPct val="35000"/>
            </a:spcAft>
            <a:buNone/>
          </a:pPr>
          <a:r>
            <a:rPr lang="en-US" sz="1600" kern="1200"/>
            <a:t>If you would like to make substantive comments on the rulemaking and its scope, we encourage you to file comments with the Clerk’s office.</a:t>
          </a:r>
        </a:p>
      </dsp:txBody>
      <dsp:txXfrm>
        <a:off x="1074009" y="3491408"/>
        <a:ext cx="5498240" cy="929878"/>
      </dsp:txXfrm>
    </dsp:sp>
    <dsp:sp modelId="{344466B4-3C83-4EF3-B9A7-0F23EE8952AB}">
      <dsp:nvSpPr>
        <dsp:cNvPr id="0" name=""/>
        <dsp:cNvSpPr/>
      </dsp:nvSpPr>
      <dsp:spPr>
        <a:xfrm>
          <a:off x="0" y="4653756"/>
          <a:ext cx="6572250" cy="929878"/>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E67106-9BFE-4D33-8980-50E4D0445569}">
      <dsp:nvSpPr>
        <dsp:cNvPr id="0" name=""/>
        <dsp:cNvSpPr/>
      </dsp:nvSpPr>
      <dsp:spPr>
        <a:xfrm>
          <a:off x="281288" y="4862978"/>
          <a:ext cx="511432" cy="51143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F09F35E-612C-42E9-822F-68C1C2F96443}">
      <dsp:nvSpPr>
        <dsp:cNvPr id="0" name=""/>
        <dsp:cNvSpPr/>
      </dsp:nvSpPr>
      <dsp:spPr>
        <a:xfrm>
          <a:off x="1074009" y="4653756"/>
          <a:ext cx="5498240" cy="929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12" tIns="98412" rIns="98412" bIns="98412" numCol="1" spcCol="1270" anchor="ctr" anchorCtr="0">
          <a:noAutofit/>
        </a:bodyPr>
        <a:lstStyle/>
        <a:p>
          <a:pPr marL="0" lvl="0" indent="0" algn="l" defTabSz="711200">
            <a:lnSpc>
              <a:spcPct val="100000"/>
            </a:lnSpc>
            <a:spcBef>
              <a:spcPct val="0"/>
            </a:spcBef>
            <a:spcAft>
              <a:spcPct val="35000"/>
            </a:spcAft>
            <a:buNone/>
          </a:pPr>
          <a:r>
            <a:rPr lang="en-US" sz="1600" kern="1200"/>
            <a:t>All communication must be conducted through the clerk. </a:t>
          </a:r>
        </a:p>
      </dsp:txBody>
      <dsp:txXfrm>
        <a:off x="1074009" y="4653756"/>
        <a:ext cx="5498240" cy="9298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21FF5E-D6AF-4932-9E30-3E90DCBEA77E}">
      <dsp:nvSpPr>
        <dsp:cNvPr id="0" name=""/>
        <dsp:cNvSpPr/>
      </dsp:nvSpPr>
      <dsp:spPr>
        <a:xfrm>
          <a:off x="1227" y="213139"/>
          <a:ext cx="4309690" cy="2736653"/>
        </a:xfrm>
        <a:prstGeom prst="roundRect">
          <a:avLst>
            <a:gd name="adj" fmla="val 10000"/>
          </a:avLst>
        </a:prstGeom>
        <a:solidFill>
          <a:schemeClr val="accent2">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F2FEFC-CF61-402F-B9BB-CC8DF1FB1CAD}">
      <dsp:nvSpPr>
        <dsp:cNvPr id="0" name=""/>
        <dsp:cNvSpPr/>
      </dsp:nvSpPr>
      <dsp:spPr>
        <a:xfrm>
          <a:off x="480082" y="668051"/>
          <a:ext cx="4309690" cy="2736653"/>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To differentiate groundwater standards from food processing and public use water standards.</a:t>
          </a:r>
        </a:p>
      </dsp:txBody>
      <dsp:txXfrm>
        <a:off x="560236" y="748205"/>
        <a:ext cx="4149382" cy="2576345"/>
      </dsp:txXfrm>
    </dsp:sp>
    <dsp:sp modelId="{5A26F1AC-C276-43C1-A2CC-349C48C4B615}">
      <dsp:nvSpPr>
        <dsp:cNvPr id="0" name=""/>
        <dsp:cNvSpPr/>
      </dsp:nvSpPr>
      <dsp:spPr>
        <a:xfrm>
          <a:off x="5268627" y="213139"/>
          <a:ext cx="4309690" cy="2736653"/>
        </a:xfrm>
        <a:prstGeom prst="roundRect">
          <a:avLst>
            <a:gd name="adj" fmla="val 10000"/>
          </a:avLst>
        </a:prstGeom>
        <a:solidFill>
          <a:schemeClr val="accent2">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611405-C774-487A-B985-133B53ABA46C}">
      <dsp:nvSpPr>
        <dsp:cNvPr id="0" name=""/>
        <dsp:cNvSpPr/>
      </dsp:nvSpPr>
      <dsp:spPr>
        <a:xfrm>
          <a:off x="5747481" y="668051"/>
          <a:ext cx="4309690" cy="2736653"/>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To provide a set of regulations that were accessible to the general public and water quality professionals alike, based on the resources available at the time.</a:t>
          </a:r>
        </a:p>
      </dsp:txBody>
      <dsp:txXfrm>
        <a:off x="5827635" y="748205"/>
        <a:ext cx="4149382" cy="25763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37D173-D2B5-4F0E-A051-34D8AC3F404C}">
      <dsp:nvSpPr>
        <dsp:cNvPr id="0" name=""/>
        <dsp:cNvSpPr/>
      </dsp:nvSpPr>
      <dsp:spPr>
        <a:xfrm>
          <a:off x="0" y="11217"/>
          <a:ext cx="10058399" cy="10038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The Board foresaw there would be reasons to amend Part 620, which included  </a:t>
          </a:r>
        </a:p>
      </dsp:txBody>
      <dsp:txXfrm>
        <a:off x="49004" y="60221"/>
        <a:ext cx="9960391" cy="905852"/>
      </dsp:txXfrm>
    </dsp:sp>
    <dsp:sp modelId="{9FAB8AF5-75C5-4333-9883-75E8C88F299C}">
      <dsp:nvSpPr>
        <dsp:cNvPr id="0" name=""/>
        <dsp:cNvSpPr/>
      </dsp:nvSpPr>
      <dsp:spPr>
        <a:xfrm>
          <a:off x="0" y="1015077"/>
          <a:ext cx="10058399" cy="1587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Accounting for new scientific data</a:t>
          </a:r>
        </a:p>
        <a:p>
          <a:pPr marL="228600" lvl="1" indent="-228600" algn="l" defTabSz="889000">
            <a:lnSpc>
              <a:spcPct val="90000"/>
            </a:lnSpc>
            <a:spcBef>
              <a:spcPct val="0"/>
            </a:spcBef>
            <a:spcAft>
              <a:spcPct val="20000"/>
            </a:spcAft>
            <a:buChar char="•"/>
          </a:pPr>
          <a:r>
            <a:rPr lang="en-US" sz="2000" kern="1200" dirty="0"/>
            <a:t>Updating standards based on the Federal drinking water standards (MCLs and SMCLs)</a:t>
          </a:r>
          <a:endParaRPr lang="en-US" sz="2000" strike="sngStrike" kern="1200" dirty="0"/>
        </a:p>
        <a:p>
          <a:pPr marL="228600" lvl="1" indent="-228600" algn="l" defTabSz="889000">
            <a:lnSpc>
              <a:spcPct val="90000"/>
            </a:lnSpc>
            <a:spcBef>
              <a:spcPct val="0"/>
            </a:spcBef>
            <a:spcAft>
              <a:spcPct val="20000"/>
            </a:spcAft>
            <a:buChar char="•"/>
          </a:pPr>
          <a:r>
            <a:rPr lang="en-US" sz="2000" kern="1200"/>
            <a:t>Updating incorporations by reference (changes to the building blocks) </a:t>
          </a:r>
        </a:p>
        <a:p>
          <a:pPr marL="228600" lvl="1" indent="-228600" algn="l" defTabSz="889000">
            <a:lnSpc>
              <a:spcPct val="90000"/>
            </a:lnSpc>
            <a:spcBef>
              <a:spcPct val="0"/>
            </a:spcBef>
            <a:spcAft>
              <a:spcPct val="20000"/>
            </a:spcAft>
            <a:buChar char="•"/>
          </a:pPr>
          <a:r>
            <a:rPr lang="en-US" sz="2000" kern="1200"/>
            <a:t>Addressing any additional groundwater parameters that have been discovered</a:t>
          </a:r>
        </a:p>
      </dsp:txBody>
      <dsp:txXfrm>
        <a:off x="0" y="1015077"/>
        <a:ext cx="10058399" cy="1587690"/>
      </dsp:txXfrm>
    </dsp:sp>
    <dsp:sp modelId="{33DDB9D7-940B-400B-B1DF-7EE9F327BA29}">
      <dsp:nvSpPr>
        <dsp:cNvPr id="0" name=""/>
        <dsp:cNvSpPr/>
      </dsp:nvSpPr>
      <dsp:spPr>
        <a:xfrm>
          <a:off x="0" y="2602767"/>
          <a:ext cx="10058399" cy="1003860"/>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Multiple amendments have been made over the years</a:t>
          </a:r>
        </a:p>
      </dsp:txBody>
      <dsp:txXfrm>
        <a:off x="49004" y="2651771"/>
        <a:ext cx="9960391" cy="90585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103A99-7BE5-4499-AF2D-E4CBC88D7CA4}">
      <dsp:nvSpPr>
        <dsp:cNvPr id="0" name=""/>
        <dsp:cNvSpPr/>
      </dsp:nvSpPr>
      <dsp:spPr>
        <a:xfrm>
          <a:off x="0" y="217217"/>
          <a:ext cx="5141912" cy="113021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Addition of Class I and Class II groundwater standards for 16 chemicals</a:t>
          </a:r>
        </a:p>
      </dsp:txBody>
      <dsp:txXfrm>
        <a:off x="55173" y="272390"/>
        <a:ext cx="5031566" cy="1019873"/>
      </dsp:txXfrm>
    </dsp:sp>
    <dsp:sp modelId="{4C845A57-A817-43F5-BD59-645A51A14660}">
      <dsp:nvSpPr>
        <dsp:cNvPr id="0" name=""/>
        <dsp:cNvSpPr/>
      </dsp:nvSpPr>
      <dsp:spPr>
        <a:xfrm>
          <a:off x="0" y="1347437"/>
          <a:ext cx="5141912" cy="1521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256"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Class I Potable Groundwater</a:t>
          </a:r>
        </a:p>
        <a:p>
          <a:pPr marL="171450" lvl="1" indent="-171450" algn="l" defTabSz="711200">
            <a:lnSpc>
              <a:spcPct val="90000"/>
            </a:lnSpc>
            <a:spcBef>
              <a:spcPct val="0"/>
            </a:spcBef>
            <a:spcAft>
              <a:spcPct val="20000"/>
            </a:spcAft>
            <a:buChar char="•"/>
          </a:pPr>
          <a:r>
            <a:rPr lang="en-US" sz="1600" kern="1200"/>
            <a:t>Class II General Resource Groundwater – Ag, Industrial, Rec, etc. </a:t>
          </a:r>
        </a:p>
        <a:p>
          <a:pPr marL="171450" lvl="1" indent="-171450" algn="l" defTabSz="711200">
            <a:lnSpc>
              <a:spcPct val="90000"/>
            </a:lnSpc>
            <a:spcBef>
              <a:spcPct val="0"/>
            </a:spcBef>
            <a:spcAft>
              <a:spcPct val="20000"/>
            </a:spcAft>
            <a:buChar char="•"/>
          </a:pPr>
          <a:r>
            <a:rPr lang="en-US" sz="1600" kern="1200"/>
            <a:t>Class III Demonstrably Unique –e.g. dedicated nature preserves </a:t>
          </a:r>
        </a:p>
        <a:p>
          <a:pPr marL="171450" lvl="1" indent="-171450" algn="l" defTabSz="711200">
            <a:lnSpc>
              <a:spcPct val="90000"/>
            </a:lnSpc>
            <a:spcBef>
              <a:spcPct val="0"/>
            </a:spcBef>
            <a:spcAft>
              <a:spcPct val="20000"/>
            </a:spcAft>
            <a:buChar char="•"/>
          </a:pPr>
          <a:r>
            <a:rPr lang="en-US" sz="1600" kern="1200"/>
            <a:t>Class IV Other groundwaters – e.g. mining sites</a:t>
          </a:r>
        </a:p>
      </dsp:txBody>
      <dsp:txXfrm>
        <a:off x="0" y="1347437"/>
        <a:ext cx="5141912" cy="1521450"/>
      </dsp:txXfrm>
    </dsp:sp>
    <dsp:sp modelId="{953544B0-65B2-4711-9249-A4C942D7AC35}">
      <dsp:nvSpPr>
        <dsp:cNvPr id="0" name=""/>
        <dsp:cNvSpPr/>
      </dsp:nvSpPr>
      <dsp:spPr>
        <a:xfrm>
          <a:off x="0" y="2868887"/>
          <a:ext cx="5141912" cy="1130219"/>
        </a:xfrm>
        <a:prstGeom prst="roundRect">
          <a:avLst/>
        </a:prstGeom>
        <a:solidFill>
          <a:schemeClr val="accent2">
            <a:hueOff val="953895"/>
            <a:satOff val="-21764"/>
            <a:lumOff val="803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Modification of notification and response provisions</a:t>
          </a:r>
        </a:p>
      </dsp:txBody>
      <dsp:txXfrm>
        <a:off x="55173" y="2924060"/>
        <a:ext cx="5031566" cy="1019873"/>
      </dsp:txXfrm>
    </dsp:sp>
    <dsp:sp modelId="{918941B1-AEF1-4DD7-AF4C-A2394401B6C6}">
      <dsp:nvSpPr>
        <dsp:cNvPr id="0" name=""/>
        <dsp:cNvSpPr/>
      </dsp:nvSpPr>
      <dsp:spPr>
        <a:xfrm>
          <a:off x="0" y="4059587"/>
          <a:ext cx="5141912" cy="1130219"/>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Various other amendments of a conforming nature</a:t>
          </a:r>
        </a:p>
      </dsp:txBody>
      <dsp:txXfrm>
        <a:off x="55173" y="4114760"/>
        <a:ext cx="5031566" cy="101987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7F63C4-2BD7-48F2-BBFB-9D3423C593AF}">
      <dsp:nvSpPr>
        <dsp:cNvPr id="0" name=""/>
        <dsp:cNvSpPr/>
      </dsp:nvSpPr>
      <dsp:spPr>
        <a:xfrm>
          <a:off x="0" y="21455"/>
          <a:ext cx="10058399" cy="81080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1997 –Groundwater standards were amended to conform to the Site Remediation Program </a:t>
          </a:r>
        </a:p>
      </dsp:txBody>
      <dsp:txXfrm>
        <a:off x="39580" y="61035"/>
        <a:ext cx="9979239" cy="731649"/>
      </dsp:txXfrm>
    </dsp:sp>
    <dsp:sp modelId="{D3C55FA7-4147-4108-B649-C0755CDDED38}">
      <dsp:nvSpPr>
        <dsp:cNvPr id="0" name=""/>
        <dsp:cNvSpPr/>
      </dsp:nvSpPr>
      <dsp:spPr>
        <a:xfrm>
          <a:off x="0" y="892744"/>
          <a:ext cx="10058399" cy="810809"/>
        </a:xfrm>
        <a:prstGeom prst="roundRect">
          <a:avLst/>
        </a:prstGeom>
        <a:solidFill>
          <a:schemeClr val="accent2">
            <a:hueOff val="953895"/>
            <a:satOff val="-21764"/>
            <a:lumOff val="803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2002 – Amendments to preventative response level, Class I and Class II groundwater quality standards for MTBE </a:t>
          </a:r>
        </a:p>
      </dsp:txBody>
      <dsp:txXfrm>
        <a:off x="39580" y="932324"/>
        <a:ext cx="9979239" cy="731649"/>
      </dsp:txXfrm>
    </dsp:sp>
    <dsp:sp modelId="{B8A42061-7E99-4DAB-A0BC-7716612629AB}">
      <dsp:nvSpPr>
        <dsp:cNvPr id="0" name=""/>
        <dsp:cNvSpPr/>
      </dsp:nvSpPr>
      <dsp:spPr>
        <a:xfrm>
          <a:off x="0" y="1764034"/>
          <a:ext cx="10058399" cy="810809"/>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2012 –</a:t>
          </a:r>
        </a:p>
      </dsp:txBody>
      <dsp:txXfrm>
        <a:off x="39580" y="1803614"/>
        <a:ext cx="9979239" cy="731649"/>
      </dsp:txXfrm>
    </dsp:sp>
    <dsp:sp modelId="{6FDE6EE7-C9EF-466B-BF97-92109B78289F}">
      <dsp:nvSpPr>
        <dsp:cNvPr id="0" name=""/>
        <dsp:cNvSpPr/>
      </dsp:nvSpPr>
      <dsp:spPr>
        <a:xfrm>
          <a:off x="0" y="2574844"/>
          <a:ext cx="10058399" cy="1021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Amended to address chemical constituents with toxicity values or that had remediation objectives under  the Tiered Approach to Corrective Action Objectives (TACO); </a:t>
          </a:r>
        </a:p>
        <a:p>
          <a:pPr marL="171450" lvl="1" indent="-171450" algn="l" defTabSz="711200">
            <a:lnSpc>
              <a:spcPct val="90000"/>
            </a:lnSpc>
            <a:spcBef>
              <a:spcPct val="0"/>
            </a:spcBef>
            <a:spcAft>
              <a:spcPct val="20000"/>
            </a:spcAft>
            <a:buChar char="•"/>
          </a:pPr>
          <a:r>
            <a:rPr lang="en-US" sz="1600" kern="1200"/>
            <a:t>39 new chemical constituents added </a:t>
          </a:r>
        </a:p>
        <a:p>
          <a:pPr marL="171450" lvl="1" indent="-171450" algn="l" defTabSz="711200">
            <a:lnSpc>
              <a:spcPct val="90000"/>
            </a:lnSpc>
            <a:spcBef>
              <a:spcPct val="0"/>
            </a:spcBef>
            <a:spcAft>
              <a:spcPct val="20000"/>
            </a:spcAft>
            <a:buChar char="•"/>
          </a:pPr>
          <a:r>
            <a:rPr lang="en-US" sz="1600" kern="1200"/>
            <a:t>Revisions to Class I groundwater quality standards </a:t>
          </a:r>
        </a:p>
      </dsp:txBody>
      <dsp:txXfrm>
        <a:off x="0" y="2574844"/>
        <a:ext cx="10058399" cy="102154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8.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A1F02A-BE38-4ED0-848C-26BA487847A4}" type="datetimeFigureOut">
              <a:rPr lang="en-US" smtClean="0"/>
              <a:t>12/20/2022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AE8C34-3AB7-47A8-AEF9-FE8A10CBCC86}" type="slidenum">
              <a:rPr lang="en-US" smtClean="0"/>
              <a:t>‹#›</a:t>
            </a:fld>
            <a:endParaRPr lang="en-US" dirty="0"/>
          </a:p>
        </p:txBody>
      </p:sp>
    </p:spTree>
    <p:extLst>
      <p:ext uri="{BB962C8B-B14F-4D97-AF65-F5344CB8AC3E}">
        <p14:creationId xmlns:p14="http://schemas.microsoft.com/office/powerpoint/2010/main" val="1183690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methyl tertiary-butyl ether</a:t>
            </a:r>
          </a:p>
        </p:txBody>
      </p:sp>
      <p:sp>
        <p:nvSpPr>
          <p:cNvPr id="4" name="Slide Number Placeholder 3"/>
          <p:cNvSpPr>
            <a:spLocks noGrp="1"/>
          </p:cNvSpPr>
          <p:nvPr>
            <p:ph type="sldNum" sz="quarter" idx="5"/>
          </p:nvPr>
        </p:nvSpPr>
        <p:spPr/>
        <p:txBody>
          <a:bodyPr/>
          <a:lstStyle/>
          <a:p>
            <a:fld id="{78AE8C34-3AB7-47A8-AEF9-FE8A10CBCC86}" type="slidenum">
              <a:rPr lang="en-US" smtClean="0"/>
              <a:t>12</a:t>
            </a:fld>
            <a:endParaRPr lang="en-US" dirty="0"/>
          </a:p>
        </p:txBody>
      </p:sp>
    </p:spTree>
    <p:extLst>
      <p:ext uri="{BB962C8B-B14F-4D97-AF65-F5344CB8AC3E}">
        <p14:creationId xmlns:p14="http://schemas.microsoft.com/office/powerpoint/2010/main" val="545043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PFAS also bioaccumulate and do not easily degrade and are thus known as “forever chemicals” </a:t>
            </a:r>
          </a:p>
        </p:txBody>
      </p:sp>
      <p:sp>
        <p:nvSpPr>
          <p:cNvPr id="4" name="Slide Number Placeholder 3"/>
          <p:cNvSpPr>
            <a:spLocks noGrp="1"/>
          </p:cNvSpPr>
          <p:nvPr>
            <p:ph type="sldNum" sz="quarter" idx="5"/>
          </p:nvPr>
        </p:nvSpPr>
        <p:spPr/>
        <p:txBody>
          <a:bodyPr/>
          <a:lstStyle/>
          <a:p>
            <a:fld id="{78AE8C34-3AB7-47A8-AEF9-FE8A10CBCC86}" type="slidenum">
              <a:rPr lang="en-US" smtClean="0"/>
              <a:t>16</a:t>
            </a:fld>
            <a:endParaRPr lang="en-US" dirty="0"/>
          </a:p>
        </p:txBody>
      </p:sp>
    </p:spTree>
    <p:extLst>
      <p:ext uri="{BB962C8B-B14F-4D97-AF65-F5344CB8AC3E}">
        <p14:creationId xmlns:p14="http://schemas.microsoft.com/office/powerpoint/2010/main" val="825525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https://www.atsdr.cdc.gov/pfas/health-effects/exposure.html</a:t>
            </a:r>
          </a:p>
        </p:txBody>
      </p:sp>
      <p:sp>
        <p:nvSpPr>
          <p:cNvPr id="4" name="Slide Number Placeholder 3"/>
          <p:cNvSpPr>
            <a:spLocks noGrp="1"/>
          </p:cNvSpPr>
          <p:nvPr>
            <p:ph type="sldNum" sz="quarter" idx="5"/>
          </p:nvPr>
        </p:nvSpPr>
        <p:spPr/>
        <p:txBody>
          <a:bodyPr/>
          <a:lstStyle/>
          <a:p>
            <a:fld id="{78AE8C34-3AB7-47A8-AEF9-FE8A10CBCC86}" type="slidenum">
              <a:rPr lang="en-US" smtClean="0"/>
              <a:t>17</a:t>
            </a:fld>
            <a:endParaRPr lang="en-US" dirty="0"/>
          </a:p>
        </p:txBody>
      </p:sp>
    </p:spTree>
    <p:extLst>
      <p:ext uri="{BB962C8B-B14F-4D97-AF65-F5344CB8AC3E}">
        <p14:creationId xmlns:p14="http://schemas.microsoft.com/office/powerpoint/2010/main" val="1430366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https://www.pca.state.mn.us/waste/minnesotas-pfas-blueprint</a:t>
            </a:r>
          </a:p>
          <a:p>
            <a:r>
              <a:rPr lang="en-US" dirty="0"/>
              <a:t>https://www.waterboards.ca.gov/pfas/ca_pfas_timeline.html</a:t>
            </a:r>
          </a:p>
          <a:p>
            <a:endParaRPr lang="en-US" dirty="0"/>
          </a:p>
        </p:txBody>
      </p:sp>
      <p:sp>
        <p:nvSpPr>
          <p:cNvPr id="4" name="Slide Number Placeholder 3"/>
          <p:cNvSpPr>
            <a:spLocks noGrp="1"/>
          </p:cNvSpPr>
          <p:nvPr>
            <p:ph type="sldNum" sz="quarter" idx="5"/>
          </p:nvPr>
        </p:nvSpPr>
        <p:spPr/>
        <p:txBody>
          <a:bodyPr/>
          <a:lstStyle/>
          <a:p>
            <a:fld id="{78AE8C34-3AB7-47A8-AEF9-FE8A10CBCC86}" type="slidenum">
              <a:rPr lang="en-US" smtClean="0"/>
              <a:t>20</a:t>
            </a:fld>
            <a:endParaRPr lang="en-US" dirty="0"/>
          </a:p>
        </p:txBody>
      </p:sp>
    </p:spTree>
    <p:extLst>
      <p:ext uri="{BB962C8B-B14F-4D97-AF65-F5344CB8AC3E}">
        <p14:creationId xmlns:p14="http://schemas.microsoft.com/office/powerpoint/2010/main" val="3899981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https://www2.illinois.gov/epa/topics/cleanup-programs/rcra/remediation-projects/Pages/establishing-a-gmz.aspx#:~:text=A%20GMZ%20is%20a%20three,conditions%20required%20by%2035%20Ill.</a:t>
            </a:r>
          </a:p>
        </p:txBody>
      </p:sp>
      <p:sp>
        <p:nvSpPr>
          <p:cNvPr id="4" name="Slide Number Placeholder 3"/>
          <p:cNvSpPr>
            <a:spLocks noGrp="1"/>
          </p:cNvSpPr>
          <p:nvPr>
            <p:ph type="sldNum" sz="quarter" idx="5"/>
          </p:nvPr>
        </p:nvSpPr>
        <p:spPr/>
        <p:txBody>
          <a:bodyPr/>
          <a:lstStyle/>
          <a:p>
            <a:fld id="{78AE8C34-3AB7-47A8-AEF9-FE8A10CBCC86}" type="slidenum">
              <a:rPr lang="en-US" smtClean="0"/>
              <a:t>21</a:t>
            </a:fld>
            <a:endParaRPr lang="en-US" dirty="0"/>
          </a:p>
        </p:txBody>
      </p:sp>
    </p:spTree>
    <p:extLst>
      <p:ext uri="{BB962C8B-B14F-4D97-AF65-F5344CB8AC3E}">
        <p14:creationId xmlns:p14="http://schemas.microsoft.com/office/powerpoint/2010/main" val="3766837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https://www2.illinois.gov/epa/topics/cleanup-programs/rcra/remediation-projects/Pages/re-evaluation-of-gmzs.aspx</a:t>
            </a:r>
          </a:p>
        </p:txBody>
      </p:sp>
      <p:sp>
        <p:nvSpPr>
          <p:cNvPr id="4" name="Slide Number Placeholder 3"/>
          <p:cNvSpPr>
            <a:spLocks noGrp="1"/>
          </p:cNvSpPr>
          <p:nvPr>
            <p:ph type="sldNum" sz="quarter" idx="5"/>
          </p:nvPr>
        </p:nvSpPr>
        <p:spPr/>
        <p:txBody>
          <a:bodyPr/>
          <a:lstStyle/>
          <a:p>
            <a:fld id="{78AE8C34-3AB7-47A8-AEF9-FE8A10CBCC86}" type="slidenum">
              <a:rPr lang="en-US" smtClean="0"/>
              <a:t>22</a:t>
            </a:fld>
            <a:endParaRPr lang="en-US" dirty="0"/>
          </a:p>
        </p:txBody>
      </p:sp>
    </p:spTree>
    <p:extLst>
      <p:ext uri="{BB962C8B-B14F-4D97-AF65-F5344CB8AC3E}">
        <p14:creationId xmlns:p14="http://schemas.microsoft.com/office/powerpoint/2010/main" val="1092583585"/>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301BDE-A34D-4FA9-8AEE-84BE239BFBB8}" type="datetimeFigureOut">
              <a:rPr lang="en-US" smtClean="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DAD35C0-4E82-4A21-91C5-A2830261F719}" type="slidenum">
              <a:rPr lang="en-US" smtClean="0"/>
              <a:t>‹#›</a:t>
            </a:fld>
            <a:endParaRPr lang="en-US" dirty="0"/>
          </a:p>
        </p:txBody>
      </p:sp>
    </p:spTree>
    <p:extLst>
      <p:ext uri="{BB962C8B-B14F-4D97-AF65-F5344CB8AC3E}">
        <p14:creationId xmlns:p14="http://schemas.microsoft.com/office/powerpoint/2010/main" val="1078372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301BDE-A34D-4FA9-8AEE-84BE239BFBB8}" type="datetimeFigureOut">
              <a:rPr lang="en-US" smtClean="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DAD35C0-4E82-4A21-91C5-A2830261F719}" type="slidenum">
              <a:rPr lang="en-US" smtClean="0"/>
              <a:t>‹#›</a:t>
            </a:fld>
            <a:endParaRPr lang="en-US" dirty="0"/>
          </a:p>
        </p:txBody>
      </p:sp>
    </p:spTree>
    <p:extLst>
      <p:ext uri="{BB962C8B-B14F-4D97-AF65-F5344CB8AC3E}">
        <p14:creationId xmlns:p14="http://schemas.microsoft.com/office/powerpoint/2010/main" val="416516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301BDE-A34D-4FA9-8AEE-84BE239BFBB8}" type="datetimeFigureOut">
              <a:rPr lang="en-US" smtClean="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DAD35C0-4E82-4A21-91C5-A2830261F719}" type="slidenum">
              <a:rPr lang="en-US" smtClean="0"/>
              <a:t>‹#›</a:t>
            </a:fld>
            <a:endParaRPr lang="en-US" dirty="0"/>
          </a:p>
        </p:txBody>
      </p:sp>
    </p:spTree>
    <p:extLst>
      <p:ext uri="{BB962C8B-B14F-4D97-AF65-F5344CB8AC3E}">
        <p14:creationId xmlns:p14="http://schemas.microsoft.com/office/powerpoint/2010/main" val="1905471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301BDE-A34D-4FA9-8AEE-84BE239BFBB8}" type="datetimeFigureOut">
              <a:rPr lang="en-US" smtClean="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DAD35C0-4E82-4A21-91C5-A2830261F719}" type="slidenum">
              <a:rPr lang="en-US" smtClean="0"/>
              <a:t>‹#›</a:t>
            </a:fld>
            <a:endParaRPr lang="en-US" dirty="0"/>
          </a:p>
        </p:txBody>
      </p:sp>
    </p:spTree>
    <p:extLst>
      <p:ext uri="{BB962C8B-B14F-4D97-AF65-F5344CB8AC3E}">
        <p14:creationId xmlns:p14="http://schemas.microsoft.com/office/powerpoint/2010/main" val="1622061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3A301BDE-A34D-4FA9-8AEE-84BE239BFBB8}" type="datetimeFigureOut">
              <a:rPr lang="en-US" smtClean="0"/>
              <a:t>12/20/2022</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DAD35C0-4E82-4A21-91C5-A2830261F719}" type="slidenum">
              <a:rPr lang="en-US" smtClean="0"/>
              <a:t>‹#›</a:t>
            </a:fld>
            <a:endParaRPr lang="en-US" dirty="0"/>
          </a:p>
        </p:txBody>
      </p:sp>
    </p:spTree>
    <p:extLst>
      <p:ext uri="{BB962C8B-B14F-4D97-AF65-F5344CB8AC3E}">
        <p14:creationId xmlns:p14="http://schemas.microsoft.com/office/powerpoint/2010/main" val="1353611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301BDE-A34D-4FA9-8AEE-84BE239BFBB8}" type="datetimeFigureOut">
              <a:rPr lang="en-US" smtClean="0"/>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DAD35C0-4E82-4A21-91C5-A2830261F719}" type="slidenum">
              <a:rPr lang="en-US" smtClean="0"/>
              <a:t>‹#›</a:t>
            </a:fld>
            <a:endParaRPr lang="en-US" dirty="0"/>
          </a:p>
        </p:txBody>
      </p:sp>
    </p:spTree>
    <p:extLst>
      <p:ext uri="{BB962C8B-B14F-4D97-AF65-F5344CB8AC3E}">
        <p14:creationId xmlns:p14="http://schemas.microsoft.com/office/powerpoint/2010/main" val="3039852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301BDE-A34D-4FA9-8AEE-84BE239BFBB8}" type="datetimeFigureOut">
              <a:rPr lang="en-US" smtClean="0"/>
              <a:t>12/20/2022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DAD35C0-4E82-4A21-91C5-A2830261F719}" type="slidenum">
              <a:rPr lang="en-US" smtClean="0"/>
              <a:t>‹#›</a:t>
            </a:fld>
            <a:endParaRPr lang="en-US" dirty="0"/>
          </a:p>
        </p:txBody>
      </p:sp>
    </p:spTree>
    <p:extLst>
      <p:ext uri="{BB962C8B-B14F-4D97-AF65-F5344CB8AC3E}">
        <p14:creationId xmlns:p14="http://schemas.microsoft.com/office/powerpoint/2010/main" val="2232935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301BDE-A34D-4FA9-8AEE-84BE239BFBB8}" type="datetimeFigureOut">
              <a:rPr lang="en-US" smtClean="0"/>
              <a:t>12/20/2022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DAD35C0-4E82-4A21-91C5-A2830261F719}" type="slidenum">
              <a:rPr lang="en-US" smtClean="0"/>
              <a:t>‹#›</a:t>
            </a:fld>
            <a:endParaRPr lang="en-US" dirty="0"/>
          </a:p>
        </p:txBody>
      </p:sp>
    </p:spTree>
    <p:extLst>
      <p:ext uri="{BB962C8B-B14F-4D97-AF65-F5344CB8AC3E}">
        <p14:creationId xmlns:p14="http://schemas.microsoft.com/office/powerpoint/2010/main" val="603699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301BDE-A34D-4FA9-8AEE-84BE239BFBB8}" type="datetimeFigureOut">
              <a:rPr lang="en-US" smtClean="0"/>
              <a:t>12/20/2022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DAD35C0-4E82-4A21-91C5-A2830261F719}" type="slidenum">
              <a:rPr lang="en-US" smtClean="0"/>
              <a:t>‹#›</a:t>
            </a:fld>
            <a:endParaRPr lang="en-US" dirty="0"/>
          </a:p>
        </p:txBody>
      </p:sp>
    </p:spTree>
    <p:extLst>
      <p:ext uri="{BB962C8B-B14F-4D97-AF65-F5344CB8AC3E}">
        <p14:creationId xmlns:p14="http://schemas.microsoft.com/office/powerpoint/2010/main" val="3382556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301BDE-A34D-4FA9-8AEE-84BE239BFBB8}" type="datetimeFigureOut">
              <a:rPr lang="en-US" smtClean="0"/>
              <a:t>12/20/2022</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DAD35C0-4E82-4A21-91C5-A2830261F719}" type="slidenum">
              <a:rPr lang="en-US" smtClean="0"/>
              <a:t>‹#›</a:t>
            </a:fld>
            <a:endParaRPr lang="en-US" dirty="0"/>
          </a:p>
        </p:txBody>
      </p:sp>
    </p:spTree>
    <p:extLst>
      <p:ext uri="{BB962C8B-B14F-4D97-AF65-F5344CB8AC3E}">
        <p14:creationId xmlns:p14="http://schemas.microsoft.com/office/powerpoint/2010/main" val="1332579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301BDE-A34D-4FA9-8AEE-84BE239BFBB8}" type="datetimeFigureOut">
              <a:rPr lang="en-US" smtClean="0"/>
              <a:t>12/20/2022</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DAD35C0-4E82-4A21-91C5-A2830261F719}" type="slidenum">
              <a:rPr lang="en-US" smtClean="0"/>
              <a:t>‹#›</a:t>
            </a:fld>
            <a:endParaRPr lang="en-US" dirty="0"/>
          </a:p>
        </p:txBody>
      </p:sp>
    </p:spTree>
    <p:extLst>
      <p:ext uri="{BB962C8B-B14F-4D97-AF65-F5344CB8AC3E}">
        <p14:creationId xmlns:p14="http://schemas.microsoft.com/office/powerpoint/2010/main" val="4014077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3A301BDE-A34D-4FA9-8AEE-84BE239BFBB8}" type="datetimeFigureOut">
              <a:rPr lang="en-US" smtClean="0"/>
              <a:t>12/20/2022</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DAD35C0-4E82-4A21-91C5-A2830261F719}" type="slidenum">
              <a:rPr lang="en-US" smtClean="0"/>
              <a:t>‹#›</a:t>
            </a:fld>
            <a:endParaRPr lang="en-US" dirty="0"/>
          </a:p>
        </p:txBody>
      </p:sp>
    </p:spTree>
    <p:extLst>
      <p:ext uri="{BB962C8B-B14F-4D97-AF65-F5344CB8AC3E}">
        <p14:creationId xmlns:p14="http://schemas.microsoft.com/office/powerpoint/2010/main" val="36267809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7.xml"/><Relationship Id="rId3" Type="http://schemas.microsoft.com/office/2007/relationships/hdphoto" Target="../media/hdphoto2.wdp"/><Relationship Id="rId7" Type="http://schemas.openxmlformats.org/officeDocument/2006/relationships/diagramColors" Target="../diagrams/colors7.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 Id="rId9" Type="http://schemas.openxmlformats.org/officeDocument/2006/relationships/comments" Target="../comments/comment1.xml"/></Relationships>
</file>

<file path=ppt/slides/_rels/slide11.xml.rels><?xml version="1.0" encoding="UTF-8" standalone="yes"?>
<Relationships xmlns="http://schemas.openxmlformats.org/package/2006/relationships"><Relationship Id="rId8" Type="http://schemas.openxmlformats.org/officeDocument/2006/relationships/diagramQuickStyle" Target="../diagrams/quickStyle8.xml"/><Relationship Id="rId3" Type="http://schemas.microsoft.com/office/2007/relationships/hdphoto" Target="../media/hdphoto3.wdp"/><Relationship Id="rId7" Type="http://schemas.openxmlformats.org/officeDocument/2006/relationships/diagramLayout" Target="../diagrams/layout8.xml"/><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diagramData" Target="../diagrams/data8.xml"/><Relationship Id="rId5" Type="http://schemas.microsoft.com/office/2007/relationships/hdphoto" Target="../media/hdphoto2.wdp"/><Relationship Id="rId10" Type="http://schemas.microsoft.com/office/2007/relationships/diagramDrawing" Target="../diagrams/drawing8.xml"/><Relationship Id="rId4" Type="http://schemas.openxmlformats.org/officeDocument/2006/relationships/image" Target="../media/image4.png"/><Relationship Id="rId9" Type="http://schemas.openxmlformats.org/officeDocument/2006/relationships/diagramColors" Target="../diagrams/colors8.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image" Target="../media/image4.png"/><Relationship Id="rId7" Type="http://schemas.openxmlformats.org/officeDocument/2006/relationships/diagramQuickStyle" Target="../diagrams/quickStyle9.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Layout" Target="../diagrams/layout9.xml"/><Relationship Id="rId5" Type="http://schemas.openxmlformats.org/officeDocument/2006/relationships/diagramData" Target="../diagrams/data9.xml"/><Relationship Id="rId4" Type="http://schemas.microsoft.com/office/2007/relationships/hdphoto" Target="../media/hdphoto2.wdp"/><Relationship Id="rId9" Type="http://schemas.microsoft.com/office/2007/relationships/diagramDrawing" Target="../diagrams/drawing9.xml"/></Relationships>
</file>

<file path=ppt/slides/_rels/slide13.xml.rels><?xml version="1.0" encoding="UTF-8" standalone="yes"?>
<Relationships xmlns="http://schemas.openxmlformats.org/package/2006/relationships"><Relationship Id="rId8" Type="http://schemas.microsoft.com/office/2007/relationships/diagramDrawing" Target="../diagrams/drawing10.xml"/><Relationship Id="rId3" Type="http://schemas.microsoft.com/office/2007/relationships/hdphoto" Target="../media/hdphoto2.wdp"/><Relationship Id="rId7" Type="http://schemas.openxmlformats.org/officeDocument/2006/relationships/diagramColors" Target="../diagrams/colors10.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4.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2.png"/><Relationship Id="rId7" Type="http://schemas.openxmlformats.org/officeDocument/2006/relationships/diagramColors" Target="../diagrams/colors1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5.xml.rels><?xml version="1.0" encoding="UTF-8" standalone="yes"?>
<Relationships xmlns="http://schemas.openxmlformats.org/package/2006/relationships"><Relationship Id="rId8" Type="http://schemas.openxmlformats.org/officeDocument/2006/relationships/diagramQuickStyle" Target="../diagrams/quickStyle12.xml"/><Relationship Id="rId3" Type="http://schemas.microsoft.com/office/2007/relationships/hdphoto" Target="../media/hdphoto3.wdp"/><Relationship Id="rId7" Type="http://schemas.openxmlformats.org/officeDocument/2006/relationships/diagramLayout" Target="../diagrams/layout12.xml"/><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diagramData" Target="../diagrams/data12.xml"/><Relationship Id="rId5" Type="http://schemas.microsoft.com/office/2007/relationships/hdphoto" Target="../media/hdphoto2.wdp"/><Relationship Id="rId10" Type="http://schemas.microsoft.com/office/2007/relationships/diagramDrawing" Target="../diagrams/drawing12.xml"/><Relationship Id="rId4" Type="http://schemas.openxmlformats.org/officeDocument/2006/relationships/image" Target="../media/image4.png"/><Relationship Id="rId9" Type="http://schemas.openxmlformats.org/officeDocument/2006/relationships/diagramColors" Target="../diagrams/colors12.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13.xml"/><Relationship Id="rId3" Type="http://schemas.openxmlformats.org/officeDocument/2006/relationships/image" Target="../media/image5.png"/><Relationship Id="rId7" Type="http://schemas.openxmlformats.org/officeDocument/2006/relationships/diagramQuickStyle" Target="../diagrams/quickStyle1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3.xml"/><Relationship Id="rId5" Type="http://schemas.openxmlformats.org/officeDocument/2006/relationships/diagramData" Target="../diagrams/data13.xml"/><Relationship Id="rId4" Type="http://schemas.openxmlformats.org/officeDocument/2006/relationships/image" Target="../media/image2.png"/><Relationship Id="rId9" Type="http://schemas.microsoft.com/office/2007/relationships/diagramDrawing" Target="../diagrams/drawing13.xml"/></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14.xml"/><Relationship Id="rId3" Type="http://schemas.openxmlformats.org/officeDocument/2006/relationships/image" Target="../media/image4.png"/><Relationship Id="rId7" Type="http://schemas.openxmlformats.org/officeDocument/2006/relationships/diagramQuickStyle" Target="../diagrams/quickStyle1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14.xml"/><Relationship Id="rId5" Type="http://schemas.openxmlformats.org/officeDocument/2006/relationships/diagramData" Target="../diagrams/data14.xml"/><Relationship Id="rId4" Type="http://schemas.microsoft.com/office/2007/relationships/hdphoto" Target="../media/hdphoto2.wdp"/><Relationship Id="rId9" Type="http://schemas.microsoft.com/office/2007/relationships/diagramDrawing" Target="../diagrams/drawing14.xml"/></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15.xml"/><Relationship Id="rId3" Type="http://schemas.microsoft.com/office/2007/relationships/hdphoto" Target="../media/hdphoto2.wdp"/><Relationship Id="rId7" Type="http://schemas.openxmlformats.org/officeDocument/2006/relationships/diagramQuickStyle" Target="../diagrams/quickStyle15.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Layout" Target="../diagrams/layout15.xml"/><Relationship Id="rId5" Type="http://schemas.openxmlformats.org/officeDocument/2006/relationships/diagramData" Target="../diagrams/data15.xml"/><Relationship Id="rId4" Type="http://schemas.openxmlformats.org/officeDocument/2006/relationships/image" Target="../media/image2.png"/><Relationship Id="rId9" Type="http://schemas.microsoft.com/office/2007/relationships/diagramDrawing" Target="../diagrams/drawing15.xml"/></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25.png"/><Relationship Id="rId5" Type="http://schemas.microsoft.com/office/2007/relationships/hdphoto" Target="../media/hdphoto1.wdp"/><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8" Type="http://schemas.openxmlformats.org/officeDocument/2006/relationships/diagramColors" Target="../diagrams/colors16.xml"/><Relationship Id="rId3" Type="http://schemas.openxmlformats.org/officeDocument/2006/relationships/image" Target="../media/image4.png"/><Relationship Id="rId7" Type="http://schemas.openxmlformats.org/officeDocument/2006/relationships/diagramQuickStyle" Target="../diagrams/quickStyle1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16.xml"/><Relationship Id="rId5" Type="http://schemas.openxmlformats.org/officeDocument/2006/relationships/diagramData" Target="../diagrams/data16.xml"/><Relationship Id="rId4" Type="http://schemas.microsoft.com/office/2007/relationships/hdphoto" Target="../media/hdphoto2.wdp"/><Relationship Id="rId9" Type="http://schemas.microsoft.com/office/2007/relationships/diagramDrawing" Target="../diagrams/drawing16.xml"/></Relationships>
</file>

<file path=ppt/slides/_rels/slide22.xml.rels><?xml version="1.0" encoding="UTF-8" standalone="yes"?>
<Relationships xmlns="http://schemas.openxmlformats.org/package/2006/relationships"><Relationship Id="rId8" Type="http://schemas.openxmlformats.org/officeDocument/2006/relationships/diagramQuickStyle" Target="../diagrams/quickStyle17.xml"/><Relationship Id="rId3" Type="http://schemas.openxmlformats.org/officeDocument/2006/relationships/image" Target="../media/image4.png"/><Relationship Id="rId7" Type="http://schemas.openxmlformats.org/officeDocument/2006/relationships/diagramLayout" Target="../diagrams/layout1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Data" Target="../diagrams/data17.xml"/><Relationship Id="rId5" Type="http://schemas.openxmlformats.org/officeDocument/2006/relationships/image" Target="../media/image2.png"/><Relationship Id="rId10" Type="http://schemas.microsoft.com/office/2007/relationships/diagramDrawing" Target="../diagrams/drawing17.xml"/><Relationship Id="rId4" Type="http://schemas.microsoft.com/office/2007/relationships/hdphoto" Target="../media/hdphoto2.wdp"/><Relationship Id="rId9" Type="http://schemas.openxmlformats.org/officeDocument/2006/relationships/diagramColors" Target="../diagrams/colors17.xml"/></Relationships>
</file>

<file path=ppt/slides/_rels/slide23.xml.rels><?xml version="1.0" encoding="UTF-8" standalone="yes"?>
<Relationships xmlns="http://schemas.openxmlformats.org/package/2006/relationships"><Relationship Id="rId8" Type="http://schemas.microsoft.com/office/2007/relationships/diagramDrawing" Target="../diagrams/drawing18.xml"/><Relationship Id="rId3" Type="http://schemas.microsoft.com/office/2007/relationships/hdphoto" Target="../media/hdphoto2.wdp"/><Relationship Id="rId7" Type="http://schemas.openxmlformats.org/officeDocument/2006/relationships/diagramColors" Target="../diagrams/colors18.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8.xml"/><Relationship Id="rId5" Type="http://schemas.openxmlformats.org/officeDocument/2006/relationships/diagramLayout" Target="../diagrams/layout18.xml"/><Relationship Id="rId4" Type="http://schemas.openxmlformats.org/officeDocument/2006/relationships/diagramData" Target="../diagrams/data18.xml"/></Relationships>
</file>

<file path=ppt/slides/_rels/slide2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1.jpe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37.svg"/></Relationships>
</file>

<file path=ppt/slides/_rels/slide2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microsoft.com/office/2007/relationships/hdphoto" Target="../media/hdphoto2.wdp"/><Relationship Id="rId7" Type="http://schemas.openxmlformats.org/officeDocument/2006/relationships/diagramLayout" Target="../diagrams/layout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microsoft.com/office/2007/relationships/hdphoto" Target="../media/hdphoto1.wdp"/><Relationship Id="rId10" Type="http://schemas.microsoft.com/office/2007/relationships/diagramDrawing" Target="../diagrams/drawing2.xml"/><Relationship Id="rId4" Type="http://schemas.openxmlformats.org/officeDocument/2006/relationships/image" Target="../media/image2.png"/><Relationship Id="rId9" Type="http://schemas.openxmlformats.org/officeDocument/2006/relationships/diagramColors" Target="../diagrams/colors2.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microsoft.com/office/2007/relationships/hdphoto" Target="../media/hdphoto2.wdp"/><Relationship Id="rId7" Type="http://schemas.openxmlformats.org/officeDocument/2006/relationships/diagramLayout" Target="../diagrams/layout3.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Data" Target="../diagrams/data3.xml"/><Relationship Id="rId5" Type="http://schemas.microsoft.com/office/2007/relationships/hdphoto" Target="../media/hdphoto1.wdp"/><Relationship Id="rId10" Type="http://schemas.microsoft.com/office/2007/relationships/diagramDrawing" Target="../diagrams/drawing3.xml"/><Relationship Id="rId4" Type="http://schemas.openxmlformats.org/officeDocument/2006/relationships/image" Target="../media/image2.png"/><Relationship Id="rId9" Type="http://schemas.openxmlformats.org/officeDocument/2006/relationships/diagramColors" Target="../diagrams/colors3.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microsoft.com/office/2007/relationships/hdphoto" Target="../media/hdphoto2.wdp"/><Relationship Id="rId7" Type="http://schemas.openxmlformats.org/officeDocument/2006/relationships/diagramLayout" Target="../diagrams/layout4.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Data" Target="../diagrams/data4.xml"/><Relationship Id="rId5" Type="http://schemas.microsoft.com/office/2007/relationships/hdphoto" Target="../media/hdphoto1.wdp"/><Relationship Id="rId10" Type="http://schemas.microsoft.com/office/2007/relationships/diagramDrawing" Target="../diagrams/drawing4.xml"/><Relationship Id="rId4" Type="http://schemas.openxmlformats.org/officeDocument/2006/relationships/image" Target="../media/image2.png"/><Relationship Id="rId9" Type="http://schemas.openxmlformats.org/officeDocument/2006/relationships/diagramColors" Target="../diagrams/colors4.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5.xml"/><Relationship Id="rId3" Type="http://schemas.microsoft.com/office/2007/relationships/hdphoto" Target="../media/hdphoto2.wdp"/><Relationship Id="rId7" Type="http://schemas.openxmlformats.org/officeDocument/2006/relationships/diagramQuickStyle" Target="../diagrams/quickStyle5.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2.png"/><Relationship Id="rId9" Type="http://schemas.microsoft.com/office/2007/relationships/diagramDrawing" Target="../diagrams/drawing5.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microsoft.com/office/2007/relationships/diagramDrawing" Target="../diagrams/drawing6.xml"/><Relationship Id="rId3" Type="http://schemas.microsoft.com/office/2007/relationships/hdphoto" Target="../media/hdphoto2.wdp"/><Relationship Id="rId7" Type="http://schemas.openxmlformats.org/officeDocument/2006/relationships/diagramColors" Target="../diagrams/colors6.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68C84B8E-16E8-4E54-B4AC-84CE51595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693A5C7D-22F8-44A4-A45F-4ECF25E4783F}"/>
              </a:ext>
            </a:extLst>
          </p:cNvPr>
          <p:cNvSpPr>
            <a:spLocks noGrp="1"/>
          </p:cNvSpPr>
          <p:nvPr>
            <p:ph type="ctrTitle"/>
          </p:nvPr>
        </p:nvSpPr>
        <p:spPr>
          <a:xfrm>
            <a:off x="1051560" y="1110054"/>
            <a:ext cx="6558608" cy="4580300"/>
          </a:xfrm>
        </p:spPr>
        <p:txBody>
          <a:bodyPr>
            <a:normAutofit/>
          </a:bodyPr>
          <a:lstStyle/>
          <a:p>
            <a:pPr algn="r"/>
            <a:r>
              <a:rPr lang="en-US" sz="6800"/>
              <a:t>Illinois Pollution Control Board Groundwater Rulemaking </a:t>
            </a:r>
            <a:br>
              <a:rPr lang="en-US" sz="6800"/>
            </a:br>
            <a:r>
              <a:rPr lang="en-US" sz="6800"/>
              <a:t>(Docket R22-18)</a:t>
            </a:r>
          </a:p>
        </p:txBody>
      </p:sp>
      <p:sp>
        <p:nvSpPr>
          <p:cNvPr id="23" name="Rectangle 22">
            <a:extLst>
              <a:ext uri="{FF2B5EF4-FFF2-40B4-BE49-F238E27FC236}">
                <a16:creationId xmlns:a16="http://schemas.microsoft.com/office/drawing/2014/main" id="{ECE9EEEA-5DB7-4DC7-AF9F-74D1C19B7E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928117"/>
            <a:ext cx="10351008"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F199147-B958-49C0-9BE2-65BDD892F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85470" y="1110053"/>
            <a:ext cx="3386371" cy="4580301"/>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F060E5D7-BC21-4358-B335-EF69196B56FC}"/>
              </a:ext>
            </a:extLst>
          </p:cNvPr>
          <p:cNvSpPr>
            <a:spLocks noGrp="1"/>
          </p:cNvSpPr>
          <p:nvPr>
            <p:ph type="subTitle" idx="1"/>
          </p:nvPr>
        </p:nvSpPr>
        <p:spPr>
          <a:xfrm>
            <a:off x="8091947" y="1678210"/>
            <a:ext cx="2989007" cy="3443988"/>
          </a:xfrm>
        </p:spPr>
        <p:txBody>
          <a:bodyPr anchor="ctr">
            <a:normAutofit/>
          </a:bodyPr>
          <a:lstStyle/>
          <a:p>
            <a:r>
              <a:rPr lang="en-US" sz="2000">
                <a:solidFill>
                  <a:srgbClr val="000000"/>
                </a:solidFill>
              </a:rPr>
              <a:t>Board Michelle Gibson Illinois Pollution Control Board</a:t>
            </a:r>
          </a:p>
          <a:p>
            <a:r>
              <a:rPr lang="en-US" sz="2000">
                <a:solidFill>
                  <a:srgbClr val="000000"/>
                </a:solidFill>
              </a:rPr>
              <a:t>&amp; </a:t>
            </a:r>
          </a:p>
          <a:p>
            <a:r>
              <a:rPr lang="en-US" sz="2000">
                <a:solidFill>
                  <a:srgbClr val="000000"/>
                </a:solidFill>
              </a:rPr>
              <a:t>Essence Brown Environmental Scientist with the Illinois Pollution Control Board’s Technical Unit</a:t>
            </a:r>
          </a:p>
        </p:txBody>
      </p:sp>
      <p:sp>
        <p:nvSpPr>
          <p:cNvPr id="27" name="Rectangle 26">
            <a:extLst>
              <a:ext uri="{FF2B5EF4-FFF2-40B4-BE49-F238E27FC236}">
                <a16:creationId xmlns:a16="http://schemas.microsoft.com/office/drawing/2014/main" id="{EF70505D-EC2C-4D1A-86DE-2583778074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5780565"/>
            <a:ext cx="10351008"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2DF20BDF-18D7-4E94-9BA1-9CEB40470C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6920" y="5257800"/>
            <a:ext cx="1080904" cy="1080902"/>
            <a:chOff x="9646920" y="5257800"/>
            <a:chExt cx="1080904" cy="1080902"/>
          </a:xfrm>
        </p:grpSpPr>
        <p:sp>
          <p:nvSpPr>
            <p:cNvPr id="30" name="Oval 29">
              <a:extLst>
                <a:ext uri="{FF2B5EF4-FFF2-40B4-BE49-F238E27FC236}">
                  <a16:creationId xmlns:a16="http://schemas.microsoft.com/office/drawing/2014/main" id="{98F42242-4089-4E5D-95C3-C113C73DA9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46920" y="5257800"/>
              <a:ext cx="1080904" cy="1080902"/>
            </a:xfrm>
            <a:prstGeom prst="ellipse">
              <a:avLst/>
            </a:prstGeom>
            <a:blipFill dpi="0" rotWithShape="1">
              <a:blip r:embed="rId3">
                <a:duotone>
                  <a:schemeClr val="accent1">
                    <a:shade val="45000"/>
                    <a:satMod val="135000"/>
                  </a:schemeClr>
                  <a:prstClr val="white"/>
                </a:duotone>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31" name="Oval 30">
              <a:extLst>
                <a:ext uri="{FF2B5EF4-FFF2-40B4-BE49-F238E27FC236}">
                  <a16:creationId xmlns:a16="http://schemas.microsoft.com/office/drawing/2014/main" id="{796F87F1-ABB5-42FB-86BD-EED111CD3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55011" y="5365890"/>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823786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9D805-1FDC-463E-8B8E-3D4F7493BA7D}"/>
              </a:ext>
            </a:extLst>
          </p:cNvPr>
          <p:cNvSpPr>
            <a:spLocks noGrp="1"/>
          </p:cNvSpPr>
          <p:nvPr>
            <p:ph type="title"/>
          </p:nvPr>
        </p:nvSpPr>
        <p:spPr>
          <a:xfrm>
            <a:off x="1069848" y="433262"/>
            <a:ext cx="10058400" cy="1609344"/>
          </a:xfrm>
        </p:spPr>
        <p:txBody>
          <a:bodyPr>
            <a:normAutofit/>
          </a:bodyPr>
          <a:lstStyle/>
          <a:p>
            <a:r>
              <a:rPr lang="en-US" dirty="0"/>
              <a:t>Reasons to amend Part 620</a:t>
            </a:r>
          </a:p>
        </p:txBody>
      </p:sp>
      <p:sp>
        <p:nvSpPr>
          <p:cNvPr id="11"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2">
            <a:extLst>
              <a:ext uri="{FF2B5EF4-FFF2-40B4-BE49-F238E27FC236}">
                <a16:creationId xmlns:a16="http://schemas.microsoft.com/office/drawing/2014/main" id="{4C7EA81A-72D0-341A-D64D-085CD9576107}"/>
              </a:ext>
            </a:extLst>
          </p:cNvPr>
          <p:cNvGraphicFramePr>
            <a:graphicFrameLocks noGrp="1"/>
          </p:cNvGraphicFramePr>
          <p:nvPr>
            <p:ph idx="1"/>
            <p:extLst>
              <p:ext uri="{D42A27DB-BD31-4B8C-83A1-F6EECF244321}">
                <p14:modId xmlns:p14="http://schemas.microsoft.com/office/powerpoint/2010/main" val="1862282616"/>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39076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8" name="Oval 27">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30" name="Oval 29">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3205D0BD-0704-464D-AFDE-31AEA450FF1F}"/>
              </a:ext>
            </a:extLst>
          </p:cNvPr>
          <p:cNvSpPr>
            <a:spLocks noGrp="1"/>
          </p:cNvSpPr>
          <p:nvPr>
            <p:ph type="title"/>
          </p:nvPr>
        </p:nvSpPr>
        <p:spPr>
          <a:xfrm>
            <a:off x="1490145" y="2376862"/>
            <a:ext cx="2640646" cy="2104273"/>
          </a:xfrm>
          <a:noFill/>
        </p:spPr>
        <p:txBody>
          <a:bodyPr>
            <a:normAutofit/>
          </a:bodyPr>
          <a:lstStyle/>
          <a:p>
            <a:pPr algn="ctr"/>
            <a:r>
              <a:rPr lang="en-US" sz="3000">
                <a:solidFill>
                  <a:srgbClr val="FFFFFF"/>
                </a:solidFill>
              </a:rPr>
              <a:t>Previous Amendments (1994)</a:t>
            </a:r>
          </a:p>
        </p:txBody>
      </p:sp>
      <p:sp>
        <p:nvSpPr>
          <p:cNvPr id="32" name="Rectangle 31">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21" name="Content Placeholder 2">
            <a:extLst>
              <a:ext uri="{FF2B5EF4-FFF2-40B4-BE49-F238E27FC236}">
                <a16:creationId xmlns:a16="http://schemas.microsoft.com/office/drawing/2014/main" id="{3610DD0C-B002-BD5A-3167-889A94250FE1}"/>
              </a:ext>
            </a:extLst>
          </p:cNvPr>
          <p:cNvGraphicFramePr>
            <a:graphicFrameLocks noGrp="1"/>
          </p:cNvGraphicFramePr>
          <p:nvPr>
            <p:ph idx="1"/>
            <p:extLst>
              <p:ext uri="{D42A27DB-BD31-4B8C-83A1-F6EECF244321}">
                <p14:modId xmlns:p14="http://schemas.microsoft.com/office/powerpoint/2010/main" val="1041029508"/>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2305083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2C913-5B10-4003-A3C0-75BF1F86577A}"/>
              </a:ext>
            </a:extLst>
          </p:cNvPr>
          <p:cNvSpPr>
            <a:spLocks noGrp="1"/>
          </p:cNvSpPr>
          <p:nvPr>
            <p:ph type="title"/>
          </p:nvPr>
        </p:nvSpPr>
        <p:spPr>
          <a:xfrm>
            <a:off x="1069848" y="484632"/>
            <a:ext cx="10058400" cy="1609344"/>
          </a:xfrm>
        </p:spPr>
        <p:txBody>
          <a:bodyPr>
            <a:normAutofit/>
          </a:bodyPr>
          <a:lstStyle/>
          <a:p>
            <a:r>
              <a:rPr lang="en-US"/>
              <a:t>Previous Amendments </a:t>
            </a:r>
            <a:endParaRPr lang="en-US" dirty="0"/>
          </a:p>
        </p:txBody>
      </p:sp>
      <p:sp>
        <p:nvSpPr>
          <p:cNvPr id="21"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Content Placeholder 2">
            <a:extLst>
              <a:ext uri="{FF2B5EF4-FFF2-40B4-BE49-F238E27FC236}">
                <a16:creationId xmlns:a16="http://schemas.microsoft.com/office/drawing/2014/main" id="{36E92293-A0A7-1A51-0E9C-C69D1F116588}"/>
              </a:ext>
            </a:extLst>
          </p:cNvPr>
          <p:cNvGraphicFramePr>
            <a:graphicFrameLocks noGrp="1"/>
          </p:cNvGraphicFramePr>
          <p:nvPr>
            <p:ph idx="1"/>
            <p:extLst>
              <p:ext uri="{D42A27DB-BD31-4B8C-83A1-F6EECF244321}">
                <p14:modId xmlns:p14="http://schemas.microsoft.com/office/powerpoint/2010/main" val="1614609457"/>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097330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975FA-1EB1-4F6C-BE99-370749B3E4C4}"/>
              </a:ext>
            </a:extLst>
          </p:cNvPr>
          <p:cNvSpPr>
            <a:spLocks noGrp="1"/>
          </p:cNvSpPr>
          <p:nvPr>
            <p:ph type="title"/>
          </p:nvPr>
        </p:nvSpPr>
        <p:spPr>
          <a:xfrm>
            <a:off x="1069848" y="484632"/>
            <a:ext cx="10058400" cy="1609344"/>
          </a:xfrm>
        </p:spPr>
        <p:txBody>
          <a:bodyPr>
            <a:normAutofit/>
          </a:bodyPr>
          <a:lstStyle/>
          <a:p>
            <a:r>
              <a:rPr lang="en-US"/>
              <a:t>Proposed Amendments  </a:t>
            </a:r>
            <a:endParaRPr lang="en-US" dirty="0"/>
          </a:p>
        </p:txBody>
      </p:sp>
      <p:sp>
        <p:nvSpPr>
          <p:cNvPr id="17"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Content Placeholder 2">
            <a:extLst>
              <a:ext uri="{FF2B5EF4-FFF2-40B4-BE49-F238E27FC236}">
                <a16:creationId xmlns:a16="http://schemas.microsoft.com/office/drawing/2014/main" id="{CC17C9A6-A3C5-6803-C50A-2A47F5A7688E}"/>
              </a:ext>
            </a:extLst>
          </p:cNvPr>
          <p:cNvGraphicFramePr>
            <a:graphicFrameLocks noGrp="1"/>
          </p:cNvGraphicFramePr>
          <p:nvPr>
            <p:ph idx="1"/>
            <p:extLst>
              <p:ext uri="{D42A27DB-BD31-4B8C-83A1-F6EECF244321}">
                <p14:modId xmlns:p14="http://schemas.microsoft.com/office/powerpoint/2010/main" val="1447647123"/>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32321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 name="Rectangle 94">
            <a:extLst>
              <a:ext uri="{FF2B5EF4-FFF2-40B4-BE49-F238E27FC236}">
                <a16:creationId xmlns:a16="http://schemas.microsoft.com/office/drawing/2014/main" id="{A943D298-0548-4C7A-870B-7594104F82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1"/>
            <a:ext cx="12188952"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7" name="Rectangle 96">
            <a:extLst>
              <a:ext uri="{FF2B5EF4-FFF2-40B4-BE49-F238E27FC236}">
                <a16:creationId xmlns:a16="http://schemas.microsoft.com/office/drawing/2014/main" id="{FF7B26C5-D249-4988-B86B-5A3D9E7BD9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 y="0"/>
            <a:ext cx="12188952" cy="6858000"/>
          </a:xfrm>
          <a:prstGeom prst="rect">
            <a:avLst/>
          </a:prstGeom>
          <a:blipFill dpi="0" rotWithShape="1">
            <a:blip r:embed="rId2">
              <a:alphaModFix amt="45000"/>
              <a:lum bright="70000" contrast="-70000"/>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8AFBB9-7038-4C02-872A-A9B6256AA45B}"/>
              </a:ext>
            </a:extLst>
          </p:cNvPr>
          <p:cNvSpPr>
            <a:spLocks noGrp="1"/>
          </p:cNvSpPr>
          <p:nvPr>
            <p:ph type="title"/>
          </p:nvPr>
        </p:nvSpPr>
        <p:spPr>
          <a:xfrm>
            <a:off x="1069848" y="484632"/>
            <a:ext cx="10058400" cy="1609344"/>
          </a:xfrm>
        </p:spPr>
        <p:txBody>
          <a:bodyPr>
            <a:normAutofit/>
          </a:bodyPr>
          <a:lstStyle/>
          <a:p>
            <a:r>
              <a:rPr lang="en-US"/>
              <a:t>Proposed Amendments continued </a:t>
            </a:r>
          </a:p>
        </p:txBody>
      </p:sp>
      <p:grpSp>
        <p:nvGrpSpPr>
          <p:cNvPr id="99" name="Group 98">
            <a:extLst>
              <a:ext uri="{FF2B5EF4-FFF2-40B4-BE49-F238E27FC236}">
                <a16:creationId xmlns:a16="http://schemas.microsoft.com/office/drawing/2014/main" id="{46FDAED0-8B04-4181-B3D3-EA0A93C6659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00" name="Oval 99">
              <a:extLst>
                <a:ext uri="{FF2B5EF4-FFF2-40B4-BE49-F238E27FC236}">
                  <a16:creationId xmlns:a16="http://schemas.microsoft.com/office/drawing/2014/main" id="{161B6F0D-567B-4CFA-BF50-79FDAC6EBD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3">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1" name="Oval 100">
              <a:extLst>
                <a:ext uri="{FF2B5EF4-FFF2-40B4-BE49-F238E27FC236}">
                  <a16:creationId xmlns:a16="http://schemas.microsoft.com/office/drawing/2014/main" id="{8CE5D194-0A7E-49A6-B737-F71C1B3960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graphicFrame>
        <p:nvGraphicFramePr>
          <p:cNvPr id="4" name="Content Placeholder 3">
            <a:extLst>
              <a:ext uri="{FF2B5EF4-FFF2-40B4-BE49-F238E27FC236}">
                <a16:creationId xmlns:a16="http://schemas.microsoft.com/office/drawing/2014/main" id="{FE03B975-23AA-46FB-BAB2-57CB5558840E}"/>
              </a:ext>
            </a:extLst>
          </p:cNvPr>
          <p:cNvGraphicFramePr>
            <a:graphicFrameLocks noGrp="1"/>
          </p:cNvGraphicFramePr>
          <p:nvPr>
            <p:ph idx="1"/>
            <p:extLst>
              <p:ext uri="{D42A27DB-BD31-4B8C-83A1-F6EECF244321}">
                <p14:modId xmlns:p14="http://schemas.microsoft.com/office/powerpoint/2010/main" val="1995227630"/>
              </p:ext>
            </p:extLst>
          </p:nvPr>
        </p:nvGraphicFramePr>
        <p:xfrm>
          <a:off x="1069848" y="2121408"/>
          <a:ext cx="10058400" cy="40507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058240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9" name="Oval 58">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61" name="Oval 60">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9984C9D9-34BB-4498-BB09-97E3E6864C6D}"/>
              </a:ext>
            </a:extLst>
          </p:cNvPr>
          <p:cNvSpPr>
            <a:spLocks noGrp="1"/>
          </p:cNvSpPr>
          <p:nvPr>
            <p:ph type="title"/>
          </p:nvPr>
        </p:nvSpPr>
        <p:spPr>
          <a:xfrm>
            <a:off x="1490145" y="2376862"/>
            <a:ext cx="2640646" cy="2104273"/>
          </a:xfrm>
          <a:noFill/>
        </p:spPr>
        <p:txBody>
          <a:bodyPr>
            <a:normAutofit/>
          </a:bodyPr>
          <a:lstStyle/>
          <a:p>
            <a:pPr algn="ctr"/>
            <a:r>
              <a:rPr lang="en-US" sz="3000">
                <a:solidFill>
                  <a:srgbClr val="FFFFFF"/>
                </a:solidFill>
              </a:rPr>
              <a:t>Proposed Amendments continued </a:t>
            </a:r>
          </a:p>
        </p:txBody>
      </p:sp>
      <p:sp>
        <p:nvSpPr>
          <p:cNvPr id="63" name="Rectangle 62">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26" name="Content Placeholder 2">
            <a:extLst>
              <a:ext uri="{FF2B5EF4-FFF2-40B4-BE49-F238E27FC236}">
                <a16:creationId xmlns:a16="http://schemas.microsoft.com/office/drawing/2014/main" id="{95E1309F-0F04-66D8-4123-FA6A79DA2CE5}"/>
              </a:ext>
            </a:extLst>
          </p:cNvPr>
          <p:cNvGraphicFramePr>
            <a:graphicFrameLocks noGrp="1"/>
          </p:cNvGraphicFramePr>
          <p:nvPr>
            <p:ph idx="1"/>
            <p:extLst>
              <p:ext uri="{D42A27DB-BD31-4B8C-83A1-F6EECF244321}">
                <p14:modId xmlns:p14="http://schemas.microsoft.com/office/powerpoint/2010/main" val="2304890934"/>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474457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25">
            <a:extLst>
              <a:ext uri="{FF2B5EF4-FFF2-40B4-BE49-F238E27FC236}">
                <a16:creationId xmlns:a16="http://schemas.microsoft.com/office/drawing/2014/main" id="{A943D298-0548-4C7A-870B-7594104F82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1"/>
            <a:ext cx="12188952"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5" name="Rectangle 27">
            <a:extLst>
              <a:ext uri="{FF2B5EF4-FFF2-40B4-BE49-F238E27FC236}">
                <a16:creationId xmlns:a16="http://schemas.microsoft.com/office/drawing/2014/main" id="{FF7B26C5-D249-4988-B86B-5A3D9E7BD9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 y="0"/>
            <a:ext cx="12188952" cy="6858000"/>
          </a:xfrm>
          <a:prstGeom prst="rect">
            <a:avLst/>
          </a:prstGeom>
          <a:blipFill dpi="0" rotWithShape="1">
            <a:blip r:embed="rId3">
              <a:alphaModFix amt="45000"/>
              <a:lum bright="70000" contrast="-70000"/>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4B22AD-2D7F-494A-8235-F80C75A8E14D}"/>
              </a:ext>
            </a:extLst>
          </p:cNvPr>
          <p:cNvSpPr>
            <a:spLocks noGrp="1"/>
          </p:cNvSpPr>
          <p:nvPr>
            <p:ph type="title"/>
          </p:nvPr>
        </p:nvSpPr>
        <p:spPr>
          <a:xfrm>
            <a:off x="1069848" y="484632"/>
            <a:ext cx="10058400" cy="1609344"/>
          </a:xfrm>
        </p:spPr>
        <p:txBody>
          <a:bodyPr>
            <a:normAutofit/>
          </a:bodyPr>
          <a:lstStyle/>
          <a:p>
            <a:r>
              <a:rPr lang="en-US"/>
              <a:t>What are PFAS?</a:t>
            </a:r>
          </a:p>
        </p:txBody>
      </p:sp>
      <p:grpSp>
        <p:nvGrpSpPr>
          <p:cNvPr id="36" name="Group 29">
            <a:extLst>
              <a:ext uri="{FF2B5EF4-FFF2-40B4-BE49-F238E27FC236}">
                <a16:creationId xmlns:a16="http://schemas.microsoft.com/office/drawing/2014/main" id="{46FDAED0-8B04-4181-B3D3-EA0A93C6659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31" name="Oval 30">
              <a:extLst>
                <a:ext uri="{FF2B5EF4-FFF2-40B4-BE49-F238E27FC236}">
                  <a16:creationId xmlns:a16="http://schemas.microsoft.com/office/drawing/2014/main" id="{161B6F0D-567B-4CFA-BF50-79FDAC6EBD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32" name="Oval 31">
              <a:extLst>
                <a:ext uri="{FF2B5EF4-FFF2-40B4-BE49-F238E27FC236}">
                  <a16:creationId xmlns:a16="http://schemas.microsoft.com/office/drawing/2014/main" id="{8CE5D194-0A7E-49A6-B737-F71C1B3960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graphicFrame>
        <p:nvGraphicFramePr>
          <p:cNvPr id="21" name="Content Placeholder 2">
            <a:extLst>
              <a:ext uri="{FF2B5EF4-FFF2-40B4-BE49-F238E27FC236}">
                <a16:creationId xmlns:a16="http://schemas.microsoft.com/office/drawing/2014/main" id="{75A90AD9-8A5F-B9FA-1ADA-AD31EA2F7735}"/>
              </a:ext>
            </a:extLst>
          </p:cNvPr>
          <p:cNvGraphicFramePr>
            <a:graphicFrameLocks noGrp="1"/>
          </p:cNvGraphicFramePr>
          <p:nvPr>
            <p:ph idx="1"/>
            <p:extLst>
              <p:ext uri="{D42A27DB-BD31-4B8C-83A1-F6EECF244321}">
                <p14:modId xmlns:p14="http://schemas.microsoft.com/office/powerpoint/2010/main" val="3435057941"/>
              </p:ext>
            </p:extLst>
          </p:nvPr>
        </p:nvGraphicFramePr>
        <p:xfrm>
          <a:off x="1069848" y="2121408"/>
          <a:ext cx="10058400" cy="405079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313233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C70E5-53A1-44BF-80CF-72BD07DD1186}"/>
              </a:ext>
            </a:extLst>
          </p:cNvPr>
          <p:cNvSpPr>
            <a:spLocks noGrp="1"/>
          </p:cNvSpPr>
          <p:nvPr>
            <p:ph type="title"/>
          </p:nvPr>
        </p:nvSpPr>
        <p:spPr>
          <a:xfrm>
            <a:off x="1069848" y="484632"/>
            <a:ext cx="10058400" cy="1609344"/>
          </a:xfrm>
        </p:spPr>
        <p:txBody>
          <a:bodyPr>
            <a:normAutofit/>
          </a:bodyPr>
          <a:lstStyle/>
          <a:p>
            <a:r>
              <a:rPr lang="en-US" dirty="0"/>
              <a:t>How Can We Be Exposed</a:t>
            </a:r>
          </a:p>
        </p:txBody>
      </p:sp>
      <p:sp>
        <p:nvSpPr>
          <p:cNvPr id="9"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892154F-789B-B1A9-60BF-29EAFC3720C4}"/>
              </a:ext>
            </a:extLst>
          </p:cNvPr>
          <p:cNvGraphicFramePr>
            <a:graphicFrameLocks noGrp="1"/>
          </p:cNvGraphicFramePr>
          <p:nvPr>
            <p:ph idx="1"/>
            <p:extLst>
              <p:ext uri="{D42A27DB-BD31-4B8C-83A1-F6EECF244321}">
                <p14:modId xmlns:p14="http://schemas.microsoft.com/office/powerpoint/2010/main" val="2427812824"/>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834282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8">
            <a:extLst>
              <a:ext uri="{FF2B5EF4-FFF2-40B4-BE49-F238E27FC236}">
                <a16:creationId xmlns:a16="http://schemas.microsoft.com/office/drawing/2014/main" id="{BCFFB95F-D901-4937-8084-8A7BAA84F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6310" y="0"/>
            <a:ext cx="435568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AC7635-D134-41B8-9697-528C57F0125A}"/>
              </a:ext>
            </a:extLst>
          </p:cNvPr>
          <p:cNvSpPr>
            <a:spLocks noGrp="1"/>
          </p:cNvSpPr>
          <p:nvPr>
            <p:ph type="title"/>
          </p:nvPr>
        </p:nvSpPr>
        <p:spPr>
          <a:xfrm>
            <a:off x="8479777" y="639763"/>
            <a:ext cx="3046073" cy="5177377"/>
          </a:xfrm>
          <a:ln>
            <a:noFill/>
          </a:ln>
        </p:spPr>
        <p:txBody>
          <a:bodyPr>
            <a:normAutofit/>
          </a:bodyPr>
          <a:lstStyle/>
          <a:p>
            <a:r>
              <a:rPr lang="en-US" sz="4000"/>
              <a:t>PFAS Remediation</a:t>
            </a:r>
          </a:p>
        </p:txBody>
      </p:sp>
      <p:grpSp>
        <p:nvGrpSpPr>
          <p:cNvPr id="18" name="Group 10">
            <a:extLst>
              <a:ext uri="{FF2B5EF4-FFF2-40B4-BE49-F238E27FC236}">
                <a16:creationId xmlns:a16="http://schemas.microsoft.com/office/drawing/2014/main" id="{60F473BD-3FD3-4548-A8F5-11D3C9CB8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2" name="Oval 11">
              <a:extLst>
                <a:ext uri="{FF2B5EF4-FFF2-40B4-BE49-F238E27FC236}">
                  <a16:creationId xmlns:a16="http://schemas.microsoft.com/office/drawing/2014/main" id="{691E02ED-3E2E-4396-B6DE-5F93F2F11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9" name="Oval 12">
              <a:extLst>
                <a:ext uri="{FF2B5EF4-FFF2-40B4-BE49-F238E27FC236}">
                  <a16:creationId xmlns:a16="http://schemas.microsoft.com/office/drawing/2014/main" id="{28F088F5-B4E7-43B9-88F4-8667026E4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graphicFrame>
        <p:nvGraphicFramePr>
          <p:cNvPr id="20" name="Content Placeholder 2">
            <a:extLst>
              <a:ext uri="{FF2B5EF4-FFF2-40B4-BE49-F238E27FC236}">
                <a16:creationId xmlns:a16="http://schemas.microsoft.com/office/drawing/2014/main" id="{C2CBB67E-DE57-D015-AD74-9B3189102BAD}"/>
              </a:ext>
            </a:extLst>
          </p:cNvPr>
          <p:cNvGraphicFramePr>
            <a:graphicFrameLocks noGrp="1"/>
          </p:cNvGraphicFramePr>
          <p:nvPr>
            <p:ph idx="1"/>
            <p:extLst>
              <p:ext uri="{D42A27DB-BD31-4B8C-83A1-F6EECF244321}">
                <p14:modId xmlns:p14="http://schemas.microsoft.com/office/powerpoint/2010/main" val="261343851"/>
              </p:ext>
            </p:extLst>
          </p:nvPr>
        </p:nvGraphicFramePr>
        <p:xfrm>
          <a:off x="622300" y="639763"/>
          <a:ext cx="6572250" cy="5588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233087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550AE69-AC86-4188-83E5-A856C4F1D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EC4CA156-2C9D-4F0C-B229-88D8B5E17B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7361ED3-EBE5-4EFC-8DA3-D0CE4BF2F4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4" name="Group 13">
            <a:extLst>
              <a:ext uri="{FF2B5EF4-FFF2-40B4-BE49-F238E27FC236}">
                <a16:creationId xmlns:a16="http://schemas.microsoft.com/office/drawing/2014/main" id="{85105087-7F16-4C94-837C-C454451166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9215" y="4068923"/>
            <a:ext cx="1080904" cy="1080902"/>
            <a:chOff x="9685338" y="4460675"/>
            <a:chExt cx="1080904" cy="1080902"/>
          </a:xfrm>
        </p:grpSpPr>
        <p:sp>
          <p:nvSpPr>
            <p:cNvPr id="15" name="Oval 14">
              <a:extLst>
                <a:ext uri="{FF2B5EF4-FFF2-40B4-BE49-F238E27FC236}">
                  <a16:creationId xmlns:a16="http://schemas.microsoft.com/office/drawing/2014/main" id="{4F2F3467-E50F-4A91-B27D-E324936A66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6" name="Oval 15">
              <a:extLst>
                <a:ext uri="{FF2B5EF4-FFF2-40B4-BE49-F238E27FC236}">
                  <a16:creationId xmlns:a16="http://schemas.microsoft.com/office/drawing/2014/main" id="{D678BE03-AC84-4940-A7FD-5B143FE2D6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8" name="Rectangle 17">
            <a:extLst>
              <a:ext uri="{FF2B5EF4-FFF2-40B4-BE49-F238E27FC236}">
                <a16:creationId xmlns:a16="http://schemas.microsoft.com/office/drawing/2014/main" id="{8363C3DA-5063-4048-965B-F5FDB35CC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0" name="Rectangle 19">
            <a:extLst>
              <a:ext uri="{FF2B5EF4-FFF2-40B4-BE49-F238E27FC236}">
                <a16:creationId xmlns:a16="http://schemas.microsoft.com/office/drawing/2014/main" id="{4BE79ECB-20D1-486E-B39D-0F98D69BEB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928117"/>
            <a:ext cx="10351008"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2F1DBD8-7930-4EF6-AF8F-F6A674303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85470" y="1110053"/>
            <a:ext cx="3386371" cy="4580301"/>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4778B4-CC77-456C-B3C1-3F23517DCE99}"/>
              </a:ext>
            </a:extLst>
          </p:cNvPr>
          <p:cNvSpPr>
            <a:spLocks noGrp="1"/>
          </p:cNvSpPr>
          <p:nvPr>
            <p:ph type="title"/>
          </p:nvPr>
        </p:nvSpPr>
        <p:spPr>
          <a:xfrm>
            <a:off x="8200102" y="1432223"/>
            <a:ext cx="2818417" cy="3357976"/>
          </a:xfrm>
        </p:spPr>
        <p:txBody>
          <a:bodyPr vert="horz" lIns="91440" tIns="45720" rIns="91440" bIns="45720" rtlCol="0" anchor="ctr">
            <a:normAutofit/>
          </a:bodyPr>
          <a:lstStyle/>
          <a:p>
            <a:pPr>
              <a:lnSpc>
                <a:spcPct val="80000"/>
              </a:lnSpc>
            </a:pPr>
            <a:r>
              <a:rPr lang="en-US" sz="4800">
                <a:blipFill dpi="0" rotWithShape="1">
                  <a:blip r:embed="rId4"/>
                  <a:srcRect/>
                  <a:tile tx="6350" ty="-127000" sx="65000" sy="64000" flip="none" algn="tl"/>
                </a:blipFill>
              </a:rPr>
              <a:t>Impacts of PFAS in the Water Cycle</a:t>
            </a:r>
          </a:p>
        </p:txBody>
      </p:sp>
      <p:sp>
        <p:nvSpPr>
          <p:cNvPr id="5" name="Rectangle 23">
            <a:extLst>
              <a:ext uri="{FF2B5EF4-FFF2-40B4-BE49-F238E27FC236}">
                <a16:creationId xmlns:a16="http://schemas.microsoft.com/office/drawing/2014/main" id="{F39044D3-8725-4D57-BD64-A96E7C271A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5780565"/>
            <a:ext cx="10351008"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8DCC089B-F750-4C12-822F-DF53F4DD36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6920" y="5257800"/>
            <a:ext cx="1080904" cy="1080902"/>
            <a:chOff x="9685338" y="4460675"/>
            <a:chExt cx="1080904" cy="1080902"/>
          </a:xfrm>
        </p:grpSpPr>
        <p:sp>
          <p:nvSpPr>
            <p:cNvPr id="27" name="Oval 26">
              <a:extLst>
                <a:ext uri="{FF2B5EF4-FFF2-40B4-BE49-F238E27FC236}">
                  <a16:creationId xmlns:a16="http://schemas.microsoft.com/office/drawing/2014/main" id="{3CDC7132-9021-4F21-AE5A-9B9B90C982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8" name="Oval 27">
              <a:extLst>
                <a:ext uri="{FF2B5EF4-FFF2-40B4-BE49-F238E27FC236}">
                  <a16:creationId xmlns:a16="http://schemas.microsoft.com/office/drawing/2014/main" id="{00D011B8-BF69-4B6B-B3D2-F1BA771086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pic>
        <p:nvPicPr>
          <p:cNvPr id="3" name="Picture 2">
            <a:extLst>
              <a:ext uri="{FF2B5EF4-FFF2-40B4-BE49-F238E27FC236}">
                <a16:creationId xmlns:a16="http://schemas.microsoft.com/office/drawing/2014/main" id="{2795A77F-D47C-49A5-91C3-73DE23C9D1AE}"/>
              </a:ext>
            </a:extLst>
          </p:cNvPr>
          <p:cNvPicPr>
            <a:picLocks noChangeAspect="1"/>
          </p:cNvPicPr>
          <p:nvPr/>
        </p:nvPicPr>
        <p:blipFill rotWithShape="1">
          <a:blip r:embed="rId6"/>
          <a:srcRect t="7978" r="-3" b="9146"/>
          <a:stretch/>
        </p:blipFill>
        <p:spPr>
          <a:xfrm>
            <a:off x="920833" y="1328839"/>
            <a:ext cx="6647395" cy="4131686"/>
          </a:xfrm>
          <a:prstGeom prst="rect">
            <a:avLst/>
          </a:prstGeom>
        </p:spPr>
      </p:pic>
    </p:spTree>
    <p:extLst>
      <p:ext uri="{BB962C8B-B14F-4D97-AF65-F5344CB8AC3E}">
        <p14:creationId xmlns:p14="http://schemas.microsoft.com/office/powerpoint/2010/main" val="4094277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22">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4">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26" hidden="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28">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F2C3965-AA9E-456D-BFAF-F6E74242373B}"/>
              </a:ext>
            </a:extLst>
          </p:cNvPr>
          <p:cNvSpPr>
            <a:spLocks noGrp="1"/>
          </p:cNvSpPr>
          <p:nvPr>
            <p:ph type="title"/>
          </p:nvPr>
        </p:nvSpPr>
        <p:spPr>
          <a:xfrm>
            <a:off x="1069848" y="464119"/>
            <a:ext cx="10058400" cy="1609344"/>
          </a:xfrm>
        </p:spPr>
        <p:txBody>
          <a:bodyPr>
            <a:normAutofit/>
          </a:bodyPr>
          <a:lstStyle/>
          <a:p>
            <a:r>
              <a:rPr lang="en-US" dirty="0"/>
              <a:t>Illinois Pollution Control Board	</a:t>
            </a:r>
          </a:p>
        </p:txBody>
      </p:sp>
      <p:sp>
        <p:nvSpPr>
          <p:cNvPr id="3" name="Content Placeholder 2">
            <a:extLst>
              <a:ext uri="{FF2B5EF4-FFF2-40B4-BE49-F238E27FC236}">
                <a16:creationId xmlns:a16="http://schemas.microsoft.com/office/drawing/2014/main" id="{11F59DDA-C363-4112-9E38-CD74C9B80957}"/>
              </a:ext>
            </a:extLst>
          </p:cNvPr>
          <p:cNvSpPr>
            <a:spLocks noGrp="1"/>
          </p:cNvSpPr>
          <p:nvPr>
            <p:ph idx="1"/>
          </p:nvPr>
        </p:nvSpPr>
        <p:spPr>
          <a:xfrm>
            <a:off x="1069848" y="2320412"/>
            <a:ext cx="10058400" cy="3851787"/>
          </a:xfrm>
        </p:spPr>
        <p:txBody>
          <a:bodyPr>
            <a:normAutofit/>
          </a:bodyPr>
          <a:lstStyle/>
          <a:p>
            <a:r>
              <a:rPr lang="en-US"/>
              <a:t>The Board is an independent agency created in 1970 by the Environmental Protection Act (Act). </a:t>
            </a:r>
          </a:p>
          <a:p>
            <a:r>
              <a:rPr lang="en-US"/>
              <a:t>The Board‘s major responsibilities include</a:t>
            </a:r>
          </a:p>
          <a:p>
            <a:pPr lvl="1"/>
            <a:r>
              <a:rPr lang="en-US"/>
              <a:t>Determining, defining, and implementing environmental control standards for the State of Illinois.</a:t>
            </a:r>
          </a:p>
          <a:p>
            <a:pPr lvl="1"/>
            <a:r>
              <a:rPr lang="en-US"/>
              <a:t>Adjudicating complaints that allege non-criminal violations of the Act. </a:t>
            </a:r>
          </a:p>
          <a:p>
            <a:pPr lvl="1"/>
            <a:r>
              <a:rPr lang="en-US"/>
              <a:t>Reviews appeals arising from permitting and other determinations made by the Illinois Environmental Protection Agency (IEPA).</a:t>
            </a:r>
          </a:p>
          <a:p>
            <a:pPr lvl="1"/>
            <a:r>
              <a:rPr lang="en-US"/>
              <a:t>Reviews pollution control facility siting determinations made by units of local government. </a:t>
            </a:r>
            <a:endParaRPr lang="en-US" dirty="0"/>
          </a:p>
        </p:txBody>
      </p:sp>
      <p:sp>
        <p:nvSpPr>
          <p:cNvPr id="31" name="Oval 30">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33" name="Oval 32">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517530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132FD491-28F3-42E7-AEBF-A9E3C462C9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25" name="Oval 24">
              <a:extLst>
                <a:ext uri="{FF2B5EF4-FFF2-40B4-BE49-F238E27FC236}">
                  <a16:creationId xmlns:a16="http://schemas.microsoft.com/office/drawing/2014/main" id="{AD016B6E-F283-4CFB-9099-05C8DA6AB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26" name="Oval 25">
              <a:extLst>
                <a:ext uri="{FF2B5EF4-FFF2-40B4-BE49-F238E27FC236}">
                  <a16:creationId xmlns:a16="http://schemas.microsoft.com/office/drawing/2014/main" id="{72D0360E-345F-4790-B0A0-03ADC36B5E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sp>
      </p:grpSp>
      <p:sp useBgFill="1">
        <p:nvSpPr>
          <p:cNvPr id="28" name="Rectangle 27">
            <a:extLst>
              <a:ext uri="{FF2B5EF4-FFF2-40B4-BE49-F238E27FC236}">
                <a16:creationId xmlns:a16="http://schemas.microsoft.com/office/drawing/2014/main" id="{9FB3768C-1D21-400E-B059-EFF86063F5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1"/>
            <a:ext cx="1218865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D87BCA1-45E6-44B3-B3DA-1F4144DE67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69"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F065D5-F2CC-4769-9D1F-8BEF2603FF3B}"/>
              </a:ext>
            </a:extLst>
          </p:cNvPr>
          <p:cNvSpPr>
            <a:spLocks noGrp="1"/>
          </p:cNvSpPr>
          <p:nvPr>
            <p:ph type="title"/>
          </p:nvPr>
        </p:nvSpPr>
        <p:spPr>
          <a:xfrm>
            <a:off x="643467" y="643466"/>
            <a:ext cx="3682969" cy="5580353"/>
          </a:xfrm>
        </p:spPr>
        <p:txBody>
          <a:bodyPr vert="horz" lIns="91440" tIns="45720" rIns="91440" bIns="45720" rtlCol="0" anchor="ctr">
            <a:normAutofit/>
          </a:bodyPr>
          <a:lstStyle/>
          <a:p>
            <a:pPr algn="r"/>
            <a:r>
              <a:rPr lang="en-US">
                <a:solidFill>
                  <a:srgbClr val="FFFFFF"/>
                </a:solidFill>
              </a:rPr>
              <a:t>PFAS Rules in Other States</a:t>
            </a:r>
          </a:p>
        </p:txBody>
      </p:sp>
      <p:sp>
        <p:nvSpPr>
          <p:cNvPr id="19" name="Content Placeholder 2">
            <a:extLst>
              <a:ext uri="{FF2B5EF4-FFF2-40B4-BE49-F238E27FC236}">
                <a16:creationId xmlns:a16="http://schemas.microsoft.com/office/drawing/2014/main" id="{DC3440FC-4568-4D2E-9C30-CF58D74D667C}"/>
              </a:ext>
            </a:extLst>
          </p:cNvPr>
          <p:cNvSpPr>
            <a:spLocks noGrp="1"/>
          </p:cNvSpPr>
          <p:nvPr>
            <p:ph sz="half" idx="1"/>
          </p:nvPr>
        </p:nvSpPr>
        <p:spPr>
          <a:xfrm>
            <a:off x="4927883" y="643466"/>
            <a:ext cx="6630177" cy="5528734"/>
          </a:xfrm>
        </p:spPr>
        <p:txBody>
          <a:bodyPr vert="horz" lIns="91440" tIns="45720" rIns="91440" bIns="45720" rtlCol="0" anchor="ctr">
            <a:normAutofit/>
          </a:bodyPr>
          <a:lstStyle/>
          <a:p>
            <a:pPr marL="0"/>
            <a:r>
              <a:rPr lang="en-US" sz="1800" b="1" u="sng"/>
              <a:t>California</a:t>
            </a:r>
          </a:p>
          <a:p>
            <a:r>
              <a:rPr lang="en-US" sz="1800"/>
              <a:t>In January 2021, the National Defense Authorization Act (NDAA) was passed which included provisions to replace fire fighting  foams with fluorine free agents</a:t>
            </a:r>
          </a:p>
          <a:p>
            <a:pPr marL="0"/>
            <a:r>
              <a:rPr lang="en-US" sz="1800" b="1" u="sng"/>
              <a:t>Colorado</a:t>
            </a:r>
          </a:p>
          <a:p>
            <a:r>
              <a:rPr lang="en-US" sz="1800"/>
              <a:t>PFAS is measured at the point of discharge</a:t>
            </a:r>
          </a:p>
          <a:p>
            <a:r>
              <a:rPr lang="en-US" sz="1800"/>
              <a:t>MCLs: 70 ppt combined PFOA, PFOS, and PFNA; 700 ppt for PFHxS, 400,000 ppt for PFBS</a:t>
            </a:r>
          </a:p>
          <a:p>
            <a:pPr marL="0"/>
            <a:r>
              <a:rPr lang="en-US" sz="1800" b="1" u="sng"/>
              <a:t>Minnesota</a:t>
            </a:r>
          </a:p>
          <a:p>
            <a:r>
              <a:rPr lang="en-US" sz="1800"/>
              <a:t>As of February 2021, an aggressive plan has been implemented to address PFAS throughout the State</a:t>
            </a:r>
          </a:p>
          <a:p>
            <a:r>
              <a:rPr lang="en-US" sz="1800"/>
              <a:t>As of March 2022, plans are actively being generated for monitoring PFAS in landfills and NDPES permitted facilities</a:t>
            </a:r>
          </a:p>
          <a:p>
            <a:pPr marL="0"/>
            <a:endParaRPr lang="en-US" sz="1800"/>
          </a:p>
        </p:txBody>
      </p:sp>
      <p:grpSp>
        <p:nvGrpSpPr>
          <p:cNvPr id="32" name="Group 31">
            <a:extLst>
              <a:ext uri="{FF2B5EF4-FFF2-40B4-BE49-F238E27FC236}">
                <a16:creationId xmlns:a16="http://schemas.microsoft.com/office/drawing/2014/main" id="{9AE62FDA-E44C-440D-A3D3-5C188720D4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33" name="Oval 32">
              <a:extLst>
                <a:ext uri="{FF2B5EF4-FFF2-40B4-BE49-F238E27FC236}">
                  <a16:creationId xmlns:a16="http://schemas.microsoft.com/office/drawing/2014/main" id="{28B45BF8-A8A3-426E-89DE-A44F6E180F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3">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34" name="Oval 33">
              <a:extLst>
                <a:ext uri="{FF2B5EF4-FFF2-40B4-BE49-F238E27FC236}">
                  <a16:creationId xmlns:a16="http://schemas.microsoft.com/office/drawing/2014/main" id="{647C25B3-5F51-49AB-A886-D555D2F4A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40780508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37AD8-4B83-43F9-8300-4798B3760B3C}"/>
              </a:ext>
            </a:extLst>
          </p:cNvPr>
          <p:cNvSpPr>
            <a:spLocks noGrp="1"/>
          </p:cNvSpPr>
          <p:nvPr>
            <p:ph type="title"/>
          </p:nvPr>
        </p:nvSpPr>
        <p:spPr>
          <a:xfrm>
            <a:off x="1069848" y="484632"/>
            <a:ext cx="10058400" cy="1609344"/>
          </a:xfrm>
        </p:spPr>
        <p:txBody>
          <a:bodyPr>
            <a:normAutofit/>
          </a:bodyPr>
          <a:lstStyle/>
          <a:p>
            <a:r>
              <a:rPr lang="en-US" dirty="0"/>
              <a:t>What is a Groundwater Management Zone?</a:t>
            </a:r>
          </a:p>
        </p:txBody>
      </p:sp>
      <p:sp>
        <p:nvSpPr>
          <p:cNvPr id="9"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202E5C6-8796-D626-197A-C4016B169DE6}"/>
              </a:ext>
            </a:extLst>
          </p:cNvPr>
          <p:cNvGraphicFramePr>
            <a:graphicFrameLocks noGrp="1"/>
          </p:cNvGraphicFramePr>
          <p:nvPr>
            <p:ph idx="1"/>
            <p:extLst>
              <p:ext uri="{D42A27DB-BD31-4B8C-83A1-F6EECF244321}">
                <p14:modId xmlns:p14="http://schemas.microsoft.com/office/powerpoint/2010/main" val="2837890702"/>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858137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CFFB95F-D901-4937-8084-8A7BAA84F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6310" y="0"/>
            <a:ext cx="4355689" cy="6857999"/>
          </a:xfrm>
          <a:prstGeom prst="rect">
            <a:avLst/>
          </a:prstGeom>
          <a:blipFill dpi="0" rotWithShape="1">
            <a:blip r:embed="rId3">
              <a:alphaModFix amt="60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915526-8C87-4DC4-BE81-E68CCF112227}"/>
              </a:ext>
            </a:extLst>
          </p:cNvPr>
          <p:cNvSpPr>
            <a:spLocks noGrp="1"/>
          </p:cNvSpPr>
          <p:nvPr>
            <p:ph type="title"/>
          </p:nvPr>
        </p:nvSpPr>
        <p:spPr>
          <a:xfrm>
            <a:off x="8479777" y="639763"/>
            <a:ext cx="3046073" cy="5177377"/>
          </a:xfrm>
          <a:ln>
            <a:noFill/>
          </a:ln>
        </p:spPr>
        <p:txBody>
          <a:bodyPr>
            <a:normAutofit/>
          </a:bodyPr>
          <a:lstStyle/>
          <a:p>
            <a:r>
              <a:rPr lang="en-US" sz="4000"/>
              <a:t>How Do Groundwater Management Zones Expire?</a:t>
            </a:r>
            <a:endParaRPr lang="en-US" sz="4000" dirty="0"/>
          </a:p>
        </p:txBody>
      </p:sp>
      <p:grpSp>
        <p:nvGrpSpPr>
          <p:cNvPr id="11" name="Group 10">
            <a:extLst>
              <a:ext uri="{FF2B5EF4-FFF2-40B4-BE49-F238E27FC236}">
                <a16:creationId xmlns:a16="http://schemas.microsoft.com/office/drawing/2014/main" id="{60F473BD-3FD3-4548-A8F5-11D3C9CB8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2" name="Oval 11">
              <a:extLst>
                <a:ext uri="{FF2B5EF4-FFF2-40B4-BE49-F238E27FC236}">
                  <a16:creationId xmlns:a16="http://schemas.microsoft.com/office/drawing/2014/main" id="{691E02ED-3E2E-4396-B6DE-5F93F2F11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28F088F5-B4E7-43B9-88F4-8667026E4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graphicFrame>
        <p:nvGraphicFramePr>
          <p:cNvPr id="5" name="Content Placeholder 2">
            <a:extLst>
              <a:ext uri="{FF2B5EF4-FFF2-40B4-BE49-F238E27FC236}">
                <a16:creationId xmlns:a16="http://schemas.microsoft.com/office/drawing/2014/main" id="{A8B90197-0CCE-5B40-7A48-1036B812C912}"/>
              </a:ext>
            </a:extLst>
          </p:cNvPr>
          <p:cNvGraphicFramePr>
            <a:graphicFrameLocks noGrp="1"/>
          </p:cNvGraphicFramePr>
          <p:nvPr>
            <p:ph idx="1"/>
            <p:extLst>
              <p:ext uri="{D42A27DB-BD31-4B8C-83A1-F6EECF244321}">
                <p14:modId xmlns:p14="http://schemas.microsoft.com/office/powerpoint/2010/main" val="2375765595"/>
              </p:ext>
            </p:extLst>
          </p:nvPr>
        </p:nvGraphicFramePr>
        <p:xfrm>
          <a:off x="622300" y="639763"/>
          <a:ext cx="6572250" cy="5588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22333176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77950-97BB-42F8-9E8B-8B4946C9711C}"/>
              </a:ext>
            </a:extLst>
          </p:cNvPr>
          <p:cNvSpPr>
            <a:spLocks noGrp="1"/>
          </p:cNvSpPr>
          <p:nvPr>
            <p:ph type="title"/>
          </p:nvPr>
        </p:nvSpPr>
        <p:spPr>
          <a:xfrm>
            <a:off x="1069848" y="484632"/>
            <a:ext cx="10058400" cy="1609344"/>
          </a:xfrm>
        </p:spPr>
        <p:txBody>
          <a:bodyPr>
            <a:normAutofit/>
          </a:bodyPr>
          <a:lstStyle/>
          <a:p>
            <a:r>
              <a:rPr lang="en-US"/>
              <a:t>Rulemaking additional information </a:t>
            </a:r>
            <a:endParaRPr lang="en-US" dirty="0"/>
          </a:p>
        </p:txBody>
      </p:sp>
      <p:sp>
        <p:nvSpPr>
          <p:cNvPr id="9"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910B733-E145-67A0-BA1D-3E0EFB4DCA83}"/>
              </a:ext>
            </a:extLst>
          </p:cNvPr>
          <p:cNvGraphicFramePr>
            <a:graphicFrameLocks noGrp="1"/>
          </p:cNvGraphicFramePr>
          <p:nvPr>
            <p:ph idx="1"/>
            <p:extLst>
              <p:ext uri="{D42A27DB-BD31-4B8C-83A1-F6EECF244321}">
                <p14:modId xmlns:p14="http://schemas.microsoft.com/office/powerpoint/2010/main" val="3741325581"/>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0256585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tint val="75000"/>
                <a:shade val="58000"/>
                <a:satMod val="120000"/>
              </a:schemeClr>
              <a:schemeClr val="bg1">
                <a:tint val="50000"/>
                <a:shade val="96000"/>
              </a:schemeClr>
            </a:duotone>
          </a:blip>
          <a:tile tx="0" ty="0" sx="100000" sy="100000" flip="none" algn="tl"/>
        </a:blip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2A0E4E09-FC02-4ADC-951A-3FFA90B6F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432ED1-3858-459E-913B-0EBE3F9B6A42}"/>
              </a:ext>
            </a:extLst>
          </p:cNvPr>
          <p:cNvSpPr>
            <a:spLocks noGrp="1"/>
          </p:cNvSpPr>
          <p:nvPr>
            <p:ph type="title"/>
          </p:nvPr>
        </p:nvSpPr>
        <p:spPr>
          <a:xfrm>
            <a:off x="6386284" y="484632"/>
            <a:ext cx="4741963" cy="1971964"/>
          </a:xfrm>
        </p:spPr>
        <p:txBody>
          <a:bodyPr>
            <a:normAutofit/>
          </a:bodyPr>
          <a:lstStyle/>
          <a:p>
            <a:r>
              <a:rPr lang="en-US" sz="4800">
                <a:solidFill>
                  <a:schemeClr val="tx1"/>
                </a:solidFill>
              </a:rPr>
              <a:t>Acknowledgements</a:t>
            </a:r>
          </a:p>
        </p:txBody>
      </p:sp>
      <p:sp>
        <p:nvSpPr>
          <p:cNvPr id="29" name="Freeform: Shape 28">
            <a:extLst>
              <a:ext uri="{FF2B5EF4-FFF2-40B4-BE49-F238E27FC236}">
                <a16:creationId xmlns:a16="http://schemas.microsoft.com/office/drawing/2014/main" id="{E5821A2D-F010-4C2B-8819-23281D9C77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3"/>
            <a:ext cx="6095695" cy="6857997"/>
          </a:xfrm>
          <a:custGeom>
            <a:avLst/>
            <a:gdLst>
              <a:gd name="connsiteX0" fmla="*/ 3435036 w 6095695"/>
              <a:gd name="connsiteY0" fmla="*/ 0 h 6857997"/>
              <a:gd name="connsiteX1" fmla="*/ 4198562 w 6095695"/>
              <a:gd name="connsiteY1" fmla="*/ 0 h 6857997"/>
              <a:gd name="connsiteX2" fmla="*/ 4365987 w 6095695"/>
              <a:gd name="connsiteY2" fmla="*/ 128761 h 6857997"/>
              <a:gd name="connsiteX3" fmla="*/ 6095695 w 6095695"/>
              <a:gd name="connsiteY3" fmla="*/ 3718209 h 6857997"/>
              <a:gd name="connsiteX4" fmla="*/ 4860911 w 6095695"/>
              <a:gd name="connsiteY4" fmla="*/ 6845880 h 6857997"/>
              <a:gd name="connsiteX5" fmla="*/ 4849107 w 6095695"/>
              <a:gd name="connsiteY5" fmla="*/ 6857997 h 6857997"/>
              <a:gd name="connsiteX6" fmla="*/ 4253869 w 6095695"/>
              <a:gd name="connsiteY6" fmla="*/ 6857997 h 6857997"/>
              <a:gd name="connsiteX7" fmla="*/ 4409441 w 6095695"/>
              <a:gd name="connsiteY7" fmla="*/ 6719623 h 6857997"/>
              <a:gd name="connsiteX8" fmla="*/ 5679794 w 6095695"/>
              <a:gd name="connsiteY8" fmla="*/ 3718209 h 6857997"/>
              <a:gd name="connsiteX9" fmla="*/ 3591563 w 6095695"/>
              <a:gd name="connsiteY9" fmla="*/ 88079 h 6857997"/>
              <a:gd name="connsiteX10" fmla="*/ 0 w 6095695"/>
              <a:gd name="connsiteY10" fmla="*/ 0 h 6857997"/>
              <a:gd name="connsiteX11" fmla="*/ 3177466 w 6095695"/>
              <a:gd name="connsiteY11" fmla="*/ 0 h 6857997"/>
              <a:gd name="connsiteX12" fmla="*/ 3353291 w 6095695"/>
              <a:gd name="connsiteY12" fmla="*/ 88129 h 6857997"/>
              <a:gd name="connsiteX13" fmla="*/ 5560965 w 6095695"/>
              <a:gd name="connsiteY13" fmla="*/ 3718209 h 6857997"/>
              <a:gd name="connsiteX14" fmla="*/ 4325417 w 6095695"/>
              <a:gd name="connsiteY14" fmla="*/ 6637392 h 6857997"/>
              <a:gd name="connsiteX15" fmla="*/ 4077394 w 6095695"/>
              <a:gd name="connsiteY15" fmla="*/ 6857997 h 6857997"/>
              <a:gd name="connsiteX16" fmla="*/ 0 w 6095695"/>
              <a:gd name="connsiteY16" fmla="*/ 6857997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4" name="Graphic 23" descr="User">
            <a:extLst>
              <a:ext uri="{FF2B5EF4-FFF2-40B4-BE49-F238E27FC236}">
                <a16:creationId xmlns:a16="http://schemas.microsoft.com/office/drawing/2014/main" id="{B78274FE-74D6-C4EE-2BEC-43FB041F48B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3396" y="1687625"/>
            <a:ext cx="3573675" cy="3573675"/>
          </a:xfrm>
          <a:prstGeom prst="rect">
            <a:avLst/>
          </a:prstGeom>
        </p:spPr>
      </p:pic>
      <p:sp>
        <p:nvSpPr>
          <p:cNvPr id="3" name="Content Placeholder 2">
            <a:extLst>
              <a:ext uri="{FF2B5EF4-FFF2-40B4-BE49-F238E27FC236}">
                <a16:creationId xmlns:a16="http://schemas.microsoft.com/office/drawing/2014/main" id="{60F11A32-F0C4-48BB-A51C-44F2ADEE3D81}"/>
              </a:ext>
            </a:extLst>
          </p:cNvPr>
          <p:cNvSpPr>
            <a:spLocks noGrp="1"/>
          </p:cNvSpPr>
          <p:nvPr>
            <p:ph idx="1"/>
          </p:nvPr>
        </p:nvSpPr>
        <p:spPr>
          <a:xfrm>
            <a:off x="6386286" y="2456596"/>
            <a:ext cx="4741962" cy="3715603"/>
          </a:xfrm>
        </p:spPr>
        <p:txBody>
          <a:bodyPr>
            <a:normAutofit/>
          </a:bodyPr>
          <a:lstStyle/>
          <a:p>
            <a:r>
              <a:rPr lang="en-US" dirty="0"/>
              <a:t>Board Member Jennifer Van Wie - </a:t>
            </a:r>
            <a:r>
              <a:rPr lang="en-US" i="1" dirty="0"/>
              <a:t>An Overview of Per- and Polyfluoroalkyl Substances (PFAS) Everything You Didn’t Know You Wanted to Know About PFAS</a:t>
            </a:r>
          </a:p>
        </p:txBody>
      </p:sp>
      <p:grpSp>
        <p:nvGrpSpPr>
          <p:cNvPr id="31" name="Group 30">
            <a:extLst>
              <a:ext uri="{FF2B5EF4-FFF2-40B4-BE49-F238E27FC236}">
                <a16:creationId xmlns:a16="http://schemas.microsoft.com/office/drawing/2014/main" id="{D68B9961-F007-40D1-AF51-61B6DE5106C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32" name="Oval 31">
              <a:extLst>
                <a:ext uri="{FF2B5EF4-FFF2-40B4-BE49-F238E27FC236}">
                  <a16:creationId xmlns:a16="http://schemas.microsoft.com/office/drawing/2014/main" id="{E9FDF494-C7FB-47DF-BD39-1F65FA550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5">
                <a:duotone>
                  <a:schemeClr val="accent1">
                    <a:shade val="45000"/>
                    <a:satMod val="135000"/>
                  </a:schemeClr>
                  <a:prstClr val="white"/>
                </a:duotone>
                <a:extLst>
                  <a:ext uri="{BEBA8EAE-BF5A-486C-A8C5-ECC9F3942E4B}">
                    <a14:imgProps xmlns:a14="http://schemas.microsoft.com/office/drawing/2010/main">
                      <a14:imgLayer r:embed="rId6">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33" name="Oval 32">
              <a:extLst>
                <a:ext uri="{FF2B5EF4-FFF2-40B4-BE49-F238E27FC236}">
                  <a16:creationId xmlns:a16="http://schemas.microsoft.com/office/drawing/2014/main" id="{3A822E1C-4C1A-4BEE-B19C-0FFB2D57B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sp>
      </p:grpSp>
    </p:spTree>
    <p:extLst>
      <p:ext uri="{BB962C8B-B14F-4D97-AF65-F5344CB8AC3E}">
        <p14:creationId xmlns:p14="http://schemas.microsoft.com/office/powerpoint/2010/main" val="2469590298"/>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B66E70-9451-4286-A0C2-6CF108FE81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A4B0696-68E2-40ED-B597-4B8738754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tx2"/>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7" name="Rectangle 11">
            <a:extLst>
              <a:ext uri="{FF2B5EF4-FFF2-40B4-BE49-F238E27FC236}">
                <a16:creationId xmlns:a16="http://schemas.microsoft.com/office/drawing/2014/main" id="{A19EF1B4-0F49-44D2-AE21-263819BFBC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4653776" cy="6858000"/>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D299B9-A586-488C-BCEA-114E69F7886F}"/>
              </a:ext>
            </a:extLst>
          </p:cNvPr>
          <p:cNvSpPr>
            <a:spLocks noGrp="1"/>
          </p:cNvSpPr>
          <p:nvPr>
            <p:ph type="title"/>
          </p:nvPr>
        </p:nvSpPr>
        <p:spPr>
          <a:xfrm>
            <a:off x="2082119" y="643466"/>
            <a:ext cx="3348017" cy="5571067"/>
          </a:xfrm>
        </p:spPr>
        <p:txBody>
          <a:bodyPr>
            <a:normAutofit/>
          </a:bodyPr>
          <a:lstStyle/>
          <a:p>
            <a:r>
              <a:rPr lang="en-US" sz="4800" dirty="0">
                <a:solidFill>
                  <a:schemeClr val="tx1"/>
                </a:solidFill>
              </a:rPr>
              <a:t>Contact Us</a:t>
            </a:r>
          </a:p>
        </p:txBody>
      </p:sp>
      <p:sp>
        <p:nvSpPr>
          <p:cNvPr id="3" name="Content Placeholder 2">
            <a:extLst>
              <a:ext uri="{FF2B5EF4-FFF2-40B4-BE49-F238E27FC236}">
                <a16:creationId xmlns:a16="http://schemas.microsoft.com/office/drawing/2014/main" id="{0DAF18F0-94BE-4461-A4E5-77CBBA2A21C4}"/>
              </a:ext>
            </a:extLst>
          </p:cNvPr>
          <p:cNvSpPr>
            <a:spLocks noGrp="1"/>
          </p:cNvSpPr>
          <p:nvPr>
            <p:ph idx="1"/>
          </p:nvPr>
        </p:nvSpPr>
        <p:spPr>
          <a:xfrm>
            <a:off x="6772315" y="643467"/>
            <a:ext cx="4534781" cy="5571066"/>
          </a:xfrm>
        </p:spPr>
        <p:txBody>
          <a:bodyPr anchor="ctr">
            <a:normAutofit/>
          </a:bodyPr>
          <a:lstStyle/>
          <a:p>
            <a:pPr marL="0" indent="0">
              <a:buNone/>
            </a:pPr>
            <a:r>
              <a:rPr lang="en-US" sz="1800" dirty="0"/>
              <a:t>Illinois Pollution Control Board</a:t>
            </a:r>
          </a:p>
          <a:p>
            <a:pPr marL="0" indent="0">
              <a:buNone/>
            </a:pPr>
            <a:r>
              <a:rPr lang="en-US" sz="1800" dirty="0"/>
              <a:t>James R. Thompson Center</a:t>
            </a:r>
          </a:p>
          <a:p>
            <a:pPr marL="0" indent="0">
              <a:buNone/>
            </a:pPr>
            <a:r>
              <a:rPr lang="en-US" sz="1800" dirty="0"/>
              <a:t>100 W. Randolph Street, Suite 11-500</a:t>
            </a:r>
          </a:p>
          <a:p>
            <a:pPr marL="0" indent="0">
              <a:buNone/>
            </a:pPr>
            <a:r>
              <a:rPr lang="en-US" sz="1800" b="1" dirty="0"/>
              <a:t>Chicago</a:t>
            </a:r>
            <a:r>
              <a:rPr lang="en-US" sz="1800" dirty="0"/>
              <a:t>, Illinois 60601</a:t>
            </a:r>
          </a:p>
          <a:p>
            <a:pPr marL="0" indent="0">
              <a:buNone/>
            </a:pPr>
            <a:r>
              <a:rPr lang="en-US" sz="1800" dirty="0"/>
              <a:t>   Phone: (312) 814-3620    Fax: (312) 814-3669    </a:t>
            </a:r>
          </a:p>
          <a:p>
            <a:pPr marL="0" indent="0">
              <a:buNone/>
            </a:pPr>
            <a:r>
              <a:rPr lang="en-US" sz="1800" dirty="0"/>
              <a:t>TTY: (866) 323-1677</a:t>
            </a:r>
          </a:p>
          <a:p>
            <a:pPr marL="0" indent="0">
              <a:buNone/>
            </a:pPr>
            <a:endParaRPr lang="en-US" sz="1800" dirty="0"/>
          </a:p>
          <a:p>
            <a:pPr marL="0" indent="0">
              <a:buNone/>
            </a:pPr>
            <a:r>
              <a:rPr lang="en-US" sz="1800" dirty="0"/>
              <a:t> Illinois Pollution Control Board</a:t>
            </a:r>
          </a:p>
          <a:p>
            <a:pPr marL="0" indent="0">
              <a:buNone/>
            </a:pPr>
            <a:r>
              <a:rPr lang="en-US" sz="1800" dirty="0"/>
              <a:t>1021 North Grand Avenue East,</a:t>
            </a:r>
          </a:p>
          <a:p>
            <a:pPr marL="0" indent="0">
              <a:buNone/>
            </a:pPr>
            <a:r>
              <a:rPr lang="en-US" sz="1800" dirty="0"/>
              <a:t>P.O. Box 19274</a:t>
            </a:r>
          </a:p>
          <a:p>
            <a:pPr marL="0" indent="0">
              <a:buNone/>
            </a:pPr>
            <a:r>
              <a:rPr lang="en-US" sz="1800" b="1" dirty="0"/>
              <a:t>Springfield</a:t>
            </a:r>
            <a:r>
              <a:rPr lang="en-US" sz="1800" dirty="0"/>
              <a:t>, Illinois 62794-9274</a:t>
            </a:r>
          </a:p>
          <a:p>
            <a:pPr marL="0" indent="0">
              <a:buNone/>
            </a:pPr>
            <a:r>
              <a:rPr lang="en-US" sz="1800" dirty="0"/>
              <a:t>   Phone: (217) 524-8500    Fax: (217) 524-8508</a:t>
            </a:r>
          </a:p>
        </p:txBody>
      </p:sp>
      <p:grpSp>
        <p:nvGrpSpPr>
          <p:cNvPr id="14" name="Group 13">
            <a:extLst>
              <a:ext uri="{FF2B5EF4-FFF2-40B4-BE49-F238E27FC236}">
                <a16:creationId xmlns:a16="http://schemas.microsoft.com/office/drawing/2014/main" id="{2B69B0BE-E00A-432A-98D1-A47B82C163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15" name="Oval 14">
              <a:extLst>
                <a:ext uri="{FF2B5EF4-FFF2-40B4-BE49-F238E27FC236}">
                  <a16:creationId xmlns:a16="http://schemas.microsoft.com/office/drawing/2014/main" id="{0AF8A5ED-19F8-4707-8EEC-7115E6B112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6" name="Oval 15">
              <a:extLst>
                <a:ext uri="{FF2B5EF4-FFF2-40B4-BE49-F238E27FC236}">
                  <a16:creationId xmlns:a16="http://schemas.microsoft.com/office/drawing/2014/main" id="{C5F50C1C-978D-45B5-B716-7DA91773C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4039308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A943D298-0548-4C7A-870B-7594104F82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1"/>
            <a:ext cx="12188952"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 name="Rectangle 21">
            <a:extLst>
              <a:ext uri="{FF2B5EF4-FFF2-40B4-BE49-F238E27FC236}">
                <a16:creationId xmlns:a16="http://schemas.microsoft.com/office/drawing/2014/main" id="{FF7B26C5-D249-4988-B86B-5A3D9E7BD9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 y="0"/>
            <a:ext cx="12188952" cy="6858000"/>
          </a:xfrm>
          <a:prstGeom prst="rect">
            <a:avLst/>
          </a:prstGeom>
          <a:blipFill dpi="0" rotWithShape="1">
            <a:blip r:embed="rId2">
              <a:alphaModFix amt="45000"/>
              <a:lum bright="70000" contrast="-70000"/>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5B34CD-887E-4B20-B051-B46D3575A634}"/>
              </a:ext>
            </a:extLst>
          </p:cNvPr>
          <p:cNvSpPr>
            <a:spLocks noGrp="1"/>
          </p:cNvSpPr>
          <p:nvPr>
            <p:ph type="title"/>
          </p:nvPr>
        </p:nvSpPr>
        <p:spPr>
          <a:xfrm>
            <a:off x="1069848" y="484632"/>
            <a:ext cx="10058400" cy="1609344"/>
          </a:xfrm>
        </p:spPr>
        <p:txBody>
          <a:bodyPr>
            <a:normAutofit/>
          </a:bodyPr>
          <a:lstStyle/>
          <a:p>
            <a:r>
              <a:rPr lang="en-US"/>
              <a:t>Mission</a:t>
            </a:r>
          </a:p>
        </p:txBody>
      </p:sp>
      <p:grpSp>
        <p:nvGrpSpPr>
          <p:cNvPr id="24" name="Group 23">
            <a:extLst>
              <a:ext uri="{FF2B5EF4-FFF2-40B4-BE49-F238E27FC236}">
                <a16:creationId xmlns:a16="http://schemas.microsoft.com/office/drawing/2014/main" id="{46FDAED0-8B04-4181-B3D3-EA0A93C6659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25" name="Oval 24">
              <a:extLst>
                <a:ext uri="{FF2B5EF4-FFF2-40B4-BE49-F238E27FC236}">
                  <a16:creationId xmlns:a16="http://schemas.microsoft.com/office/drawing/2014/main" id="{161B6F0D-567B-4CFA-BF50-79FDAC6EBD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3">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6" name="Oval 25">
              <a:extLst>
                <a:ext uri="{FF2B5EF4-FFF2-40B4-BE49-F238E27FC236}">
                  <a16:creationId xmlns:a16="http://schemas.microsoft.com/office/drawing/2014/main" id="{8CE5D194-0A7E-49A6-B737-F71C1B3960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graphicFrame>
        <p:nvGraphicFramePr>
          <p:cNvPr id="5" name="Content Placeholder 2">
            <a:extLst>
              <a:ext uri="{FF2B5EF4-FFF2-40B4-BE49-F238E27FC236}">
                <a16:creationId xmlns:a16="http://schemas.microsoft.com/office/drawing/2014/main" id="{449D10FB-EFB4-F252-CA02-3706572B5C4F}"/>
              </a:ext>
            </a:extLst>
          </p:cNvPr>
          <p:cNvGraphicFramePr>
            <a:graphicFrameLocks noGrp="1"/>
          </p:cNvGraphicFramePr>
          <p:nvPr>
            <p:ph idx="1"/>
            <p:extLst>
              <p:ext uri="{D42A27DB-BD31-4B8C-83A1-F6EECF244321}">
                <p14:modId xmlns:p14="http://schemas.microsoft.com/office/powerpoint/2010/main" val="568460779"/>
              </p:ext>
            </p:extLst>
          </p:nvPr>
        </p:nvGraphicFramePr>
        <p:xfrm>
          <a:off x="1069848" y="2121408"/>
          <a:ext cx="10058400" cy="40507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11887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5FB4329C-BF98-421E-8A0D-43A2CF95E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F3CDC6B8-20F2-4C8D-8599-EC572C0BFF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0"/>
            <a:ext cx="12192000" cy="2295831"/>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546D19-2F1F-4E04-8298-F324099010ED}"/>
              </a:ext>
            </a:extLst>
          </p:cNvPr>
          <p:cNvSpPr>
            <a:spLocks noGrp="1"/>
          </p:cNvSpPr>
          <p:nvPr>
            <p:ph type="title"/>
          </p:nvPr>
        </p:nvSpPr>
        <p:spPr>
          <a:xfrm>
            <a:off x="1069848" y="4846002"/>
            <a:ext cx="10058400" cy="1522993"/>
          </a:xfrm>
        </p:spPr>
        <p:txBody>
          <a:bodyPr>
            <a:normAutofit/>
          </a:bodyPr>
          <a:lstStyle/>
          <a:p>
            <a:r>
              <a:rPr lang="en-US" sz="5600"/>
              <a:t>Pollution Control Board Members</a:t>
            </a:r>
          </a:p>
        </p:txBody>
      </p:sp>
      <p:grpSp>
        <p:nvGrpSpPr>
          <p:cNvPr id="29" name="Group 28">
            <a:extLst>
              <a:ext uri="{FF2B5EF4-FFF2-40B4-BE49-F238E27FC236}">
                <a16:creationId xmlns:a16="http://schemas.microsoft.com/office/drawing/2014/main" id="{B4342043-9755-451A-9341-6461ADE858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30" name="Oval 29">
              <a:extLst>
                <a:ext uri="{FF2B5EF4-FFF2-40B4-BE49-F238E27FC236}">
                  <a16:creationId xmlns:a16="http://schemas.microsoft.com/office/drawing/2014/main" id="{B52F7E87-CD4F-40F9-978A-356F63B76E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31" name="Oval 30">
              <a:extLst>
                <a:ext uri="{FF2B5EF4-FFF2-40B4-BE49-F238E27FC236}">
                  <a16:creationId xmlns:a16="http://schemas.microsoft.com/office/drawing/2014/main" id="{93B1ED61-05D6-47CD-8878-8406A83BDF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sp>
      </p:grpSp>
      <p:graphicFrame>
        <p:nvGraphicFramePr>
          <p:cNvPr id="5" name="Content Placeholder 2">
            <a:extLst>
              <a:ext uri="{FF2B5EF4-FFF2-40B4-BE49-F238E27FC236}">
                <a16:creationId xmlns:a16="http://schemas.microsoft.com/office/drawing/2014/main" id="{D4C4C0D5-9FD4-6CB6-51CD-176BB7DDB4CF}"/>
              </a:ext>
            </a:extLst>
          </p:cNvPr>
          <p:cNvGraphicFramePr>
            <a:graphicFrameLocks noGrp="1"/>
          </p:cNvGraphicFramePr>
          <p:nvPr>
            <p:ph idx="1"/>
            <p:extLst>
              <p:ext uri="{D42A27DB-BD31-4B8C-83A1-F6EECF244321}">
                <p14:modId xmlns:p14="http://schemas.microsoft.com/office/powerpoint/2010/main" val="1849190324"/>
              </p:ext>
            </p:extLst>
          </p:nvPr>
        </p:nvGraphicFramePr>
        <p:xfrm>
          <a:off x="643466" y="633637"/>
          <a:ext cx="10905066" cy="329489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53732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5FB4329C-BF98-421E-8A0D-43A2CF95E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3CDC6B8-20F2-4C8D-8599-EC572C0BFF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0"/>
            <a:ext cx="12192000" cy="2295831"/>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9D8F27-F267-4D4B-A714-97CE8FFA3B66}"/>
              </a:ext>
            </a:extLst>
          </p:cNvPr>
          <p:cNvSpPr>
            <a:spLocks noGrp="1"/>
          </p:cNvSpPr>
          <p:nvPr>
            <p:ph type="title"/>
          </p:nvPr>
        </p:nvSpPr>
        <p:spPr>
          <a:xfrm>
            <a:off x="1069848" y="4846002"/>
            <a:ext cx="10058400" cy="1522993"/>
          </a:xfrm>
        </p:spPr>
        <p:txBody>
          <a:bodyPr>
            <a:normAutofit/>
          </a:bodyPr>
          <a:lstStyle/>
          <a:p>
            <a:r>
              <a:rPr lang="en-US" sz="6000"/>
              <a:t>Board Meetings	</a:t>
            </a:r>
          </a:p>
        </p:txBody>
      </p:sp>
      <p:grpSp>
        <p:nvGrpSpPr>
          <p:cNvPr id="24" name="Group 23">
            <a:extLst>
              <a:ext uri="{FF2B5EF4-FFF2-40B4-BE49-F238E27FC236}">
                <a16:creationId xmlns:a16="http://schemas.microsoft.com/office/drawing/2014/main" id="{B4342043-9755-451A-9341-6461ADE858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25" name="Oval 24">
              <a:extLst>
                <a:ext uri="{FF2B5EF4-FFF2-40B4-BE49-F238E27FC236}">
                  <a16:creationId xmlns:a16="http://schemas.microsoft.com/office/drawing/2014/main" id="{B52F7E87-CD4F-40F9-978A-356F63B76E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26" name="Oval 25">
              <a:extLst>
                <a:ext uri="{FF2B5EF4-FFF2-40B4-BE49-F238E27FC236}">
                  <a16:creationId xmlns:a16="http://schemas.microsoft.com/office/drawing/2014/main" id="{93B1ED61-05D6-47CD-8878-8406A83BDF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sp>
      </p:grpSp>
      <p:graphicFrame>
        <p:nvGraphicFramePr>
          <p:cNvPr id="5" name="Content Placeholder 2">
            <a:extLst>
              <a:ext uri="{FF2B5EF4-FFF2-40B4-BE49-F238E27FC236}">
                <a16:creationId xmlns:a16="http://schemas.microsoft.com/office/drawing/2014/main" id="{7B475D6F-046C-D591-473B-C1ADB5953207}"/>
              </a:ext>
            </a:extLst>
          </p:cNvPr>
          <p:cNvGraphicFramePr>
            <a:graphicFrameLocks noGrp="1"/>
          </p:cNvGraphicFramePr>
          <p:nvPr>
            <p:ph idx="1"/>
            <p:extLst>
              <p:ext uri="{D42A27DB-BD31-4B8C-83A1-F6EECF244321}">
                <p14:modId xmlns:p14="http://schemas.microsoft.com/office/powerpoint/2010/main" val="1893841592"/>
              </p:ext>
            </p:extLst>
          </p:nvPr>
        </p:nvGraphicFramePr>
        <p:xfrm>
          <a:off x="643466" y="633637"/>
          <a:ext cx="10905066" cy="329489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619150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5FB4329C-BF98-421E-8A0D-43A2CF95E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3CDC6B8-20F2-4C8D-8599-EC572C0BFF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0"/>
            <a:ext cx="12192000" cy="2295831"/>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7208E9-DAF4-4870-A87A-62F097556DBE}"/>
              </a:ext>
            </a:extLst>
          </p:cNvPr>
          <p:cNvSpPr>
            <a:spLocks noGrp="1"/>
          </p:cNvSpPr>
          <p:nvPr>
            <p:ph type="title"/>
          </p:nvPr>
        </p:nvSpPr>
        <p:spPr>
          <a:xfrm>
            <a:off x="1069848" y="4846002"/>
            <a:ext cx="10058400" cy="1522993"/>
          </a:xfrm>
        </p:spPr>
        <p:txBody>
          <a:bodyPr>
            <a:normAutofit/>
          </a:bodyPr>
          <a:lstStyle/>
          <a:p>
            <a:r>
              <a:rPr lang="en-US" sz="5100"/>
              <a:t>Public Participation – Submitting comments</a:t>
            </a:r>
          </a:p>
        </p:txBody>
      </p:sp>
      <p:grpSp>
        <p:nvGrpSpPr>
          <p:cNvPr id="44" name="Group 43">
            <a:extLst>
              <a:ext uri="{FF2B5EF4-FFF2-40B4-BE49-F238E27FC236}">
                <a16:creationId xmlns:a16="http://schemas.microsoft.com/office/drawing/2014/main" id="{B4342043-9755-451A-9341-6461ADE858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45" name="Oval 44">
              <a:extLst>
                <a:ext uri="{FF2B5EF4-FFF2-40B4-BE49-F238E27FC236}">
                  <a16:creationId xmlns:a16="http://schemas.microsoft.com/office/drawing/2014/main" id="{B52F7E87-CD4F-40F9-978A-356F63B76E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46" name="Oval 45">
              <a:extLst>
                <a:ext uri="{FF2B5EF4-FFF2-40B4-BE49-F238E27FC236}">
                  <a16:creationId xmlns:a16="http://schemas.microsoft.com/office/drawing/2014/main" id="{93B1ED61-05D6-47CD-8878-8406A83BDF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sp>
      </p:grpSp>
      <p:graphicFrame>
        <p:nvGraphicFramePr>
          <p:cNvPr id="25" name="Content Placeholder 2">
            <a:extLst>
              <a:ext uri="{FF2B5EF4-FFF2-40B4-BE49-F238E27FC236}">
                <a16:creationId xmlns:a16="http://schemas.microsoft.com/office/drawing/2014/main" id="{5C3FFC89-4B40-DCB4-52C6-678CFBECE436}"/>
              </a:ext>
            </a:extLst>
          </p:cNvPr>
          <p:cNvGraphicFramePr>
            <a:graphicFrameLocks noGrp="1"/>
          </p:cNvGraphicFramePr>
          <p:nvPr>
            <p:ph idx="1"/>
            <p:extLst>
              <p:ext uri="{D42A27DB-BD31-4B8C-83A1-F6EECF244321}">
                <p14:modId xmlns:p14="http://schemas.microsoft.com/office/powerpoint/2010/main" val="243807802"/>
              </p:ext>
            </p:extLst>
          </p:nvPr>
        </p:nvGraphicFramePr>
        <p:xfrm>
          <a:off x="643466" y="633637"/>
          <a:ext cx="10905066" cy="329489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636672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CFFB95F-D901-4937-8084-8A7BAA84F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6310" y="0"/>
            <a:ext cx="435568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B3B670-2D63-48B8-A7F1-7BD2540FBB25}"/>
              </a:ext>
            </a:extLst>
          </p:cNvPr>
          <p:cNvSpPr>
            <a:spLocks noGrp="1"/>
          </p:cNvSpPr>
          <p:nvPr>
            <p:ph type="title"/>
          </p:nvPr>
        </p:nvSpPr>
        <p:spPr>
          <a:xfrm>
            <a:off x="8479777" y="639763"/>
            <a:ext cx="3046073" cy="5177377"/>
          </a:xfrm>
          <a:ln>
            <a:noFill/>
          </a:ln>
        </p:spPr>
        <p:txBody>
          <a:bodyPr>
            <a:normAutofit/>
          </a:bodyPr>
          <a:lstStyle/>
          <a:p>
            <a:r>
              <a:rPr lang="en-US" sz="3700"/>
              <a:t>Ex Parte Communications</a:t>
            </a:r>
          </a:p>
        </p:txBody>
      </p:sp>
      <p:grpSp>
        <p:nvGrpSpPr>
          <p:cNvPr id="11" name="Group 10">
            <a:extLst>
              <a:ext uri="{FF2B5EF4-FFF2-40B4-BE49-F238E27FC236}">
                <a16:creationId xmlns:a16="http://schemas.microsoft.com/office/drawing/2014/main" id="{60F473BD-3FD3-4548-A8F5-11D3C9CB8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2" name="Oval 11">
              <a:extLst>
                <a:ext uri="{FF2B5EF4-FFF2-40B4-BE49-F238E27FC236}">
                  <a16:creationId xmlns:a16="http://schemas.microsoft.com/office/drawing/2014/main" id="{691E02ED-3E2E-4396-B6DE-5F93F2F11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28F088F5-B4E7-43B9-88F4-8667026E4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graphicFrame>
        <p:nvGraphicFramePr>
          <p:cNvPr id="5" name="Content Placeholder 2">
            <a:extLst>
              <a:ext uri="{FF2B5EF4-FFF2-40B4-BE49-F238E27FC236}">
                <a16:creationId xmlns:a16="http://schemas.microsoft.com/office/drawing/2014/main" id="{803DD553-23A7-38E8-3026-F8C9DCB55F3B}"/>
              </a:ext>
            </a:extLst>
          </p:cNvPr>
          <p:cNvGraphicFramePr>
            <a:graphicFrameLocks noGrp="1"/>
          </p:cNvGraphicFramePr>
          <p:nvPr>
            <p:ph idx="1"/>
            <p:extLst>
              <p:ext uri="{D42A27DB-BD31-4B8C-83A1-F6EECF244321}">
                <p14:modId xmlns:p14="http://schemas.microsoft.com/office/powerpoint/2010/main" val="1911301554"/>
              </p:ext>
            </p:extLst>
          </p:nvPr>
        </p:nvGraphicFramePr>
        <p:xfrm>
          <a:off x="622300" y="639763"/>
          <a:ext cx="6572250" cy="5588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57194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0FAE648-2E23-4257-BFD6-B5F0D7CEC263}"/>
              </a:ext>
            </a:extLst>
          </p:cNvPr>
          <p:cNvSpPr>
            <a:spLocks noGrp="1"/>
          </p:cNvSpPr>
          <p:nvPr>
            <p:ph type="title"/>
          </p:nvPr>
        </p:nvSpPr>
        <p:spPr>
          <a:xfrm>
            <a:off x="1069848" y="898776"/>
            <a:ext cx="10058400" cy="868222"/>
          </a:xfrm>
        </p:spPr>
        <p:txBody>
          <a:bodyPr>
            <a:normAutofit fontScale="90000"/>
          </a:bodyPr>
          <a:lstStyle/>
          <a:p>
            <a:pPr algn="ctr"/>
            <a:r>
              <a:rPr lang="en-US" dirty="0"/>
              <a:t>Illinois Groundwater Protection Act	</a:t>
            </a:r>
          </a:p>
        </p:txBody>
      </p:sp>
      <p:sp>
        <p:nvSpPr>
          <p:cNvPr id="3" name="Content Placeholder 2">
            <a:extLst>
              <a:ext uri="{FF2B5EF4-FFF2-40B4-BE49-F238E27FC236}">
                <a16:creationId xmlns:a16="http://schemas.microsoft.com/office/drawing/2014/main" id="{AF41A205-E629-4857-A9EE-6930F3E5AB4B}"/>
              </a:ext>
            </a:extLst>
          </p:cNvPr>
          <p:cNvSpPr>
            <a:spLocks noGrp="1"/>
          </p:cNvSpPr>
          <p:nvPr>
            <p:ph idx="1"/>
          </p:nvPr>
        </p:nvSpPr>
        <p:spPr>
          <a:xfrm>
            <a:off x="1069848" y="2320412"/>
            <a:ext cx="10058400" cy="3851787"/>
          </a:xfrm>
        </p:spPr>
        <p:txBody>
          <a:bodyPr>
            <a:normAutofit/>
          </a:bodyPr>
          <a:lstStyle/>
          <a:p>
            <a:r>
              <a:rPr lang="en-US" dirty="0"/>
              <a:t>The Illinois Groundwater Protection Act (IGPA) was enacted in 1987 as a comprehensive law relying on state and local partnership to protect ground-water both as a natural, public resource, and as a source of drinking water.</a:t>
            </a:r>
          </a:p>
          <a:p>
            <a:pPr marL="274320" lvl="1" indent="0">
              <a:buNone/>
            </a:pPr>
            <a:r>
              <a:rPr lang="en-US" i="1" dirty="0"/>
              <a:t>“It is the policy of the State of Illinois to restore, protect, and enhance the ground waters of the State, as a natural and public resource. The State recognizes the essential and pervasive role of groundwater in the social and economic well  being of the people of Illinois an its vital importance to the general health, safety and welfare. It is further recognized as consistent with this policy that groundwater resources of that  State be utilized for beneficial and legitimate purposes; that waste and degradation of the resources be prevented and that the underground water resource be managed to allow for maximum benefit for the people of the Sate of Illinois”. </a:t>
            </a: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en-US" sz="1900" b="0" i="0" u="none" strike="noStrike" kern="1200" cap="none" spc="0" normalizeH="0" baseline="0" noProof="0" dirty="0">
                <a:ln>
                  <a:noFill/>
                </a:ln>
                <a:solidFill>
                  <a:prstClr val="black"/>
                </a:solidFill>
                <a:effectLst/>
                <a:uLnTx/>
                <a:uFillTx/>
                <a:latin typeface="Rockwell" panose="02060603020205020403"/>
                <a:ea typeface="+mn-ea"/>
                <a:cs typeface="+mn-cs"/>
              </a:rPr>
              <a:t>In 1989 IEPA proposed comprehensive water groundwater quality standards to address contaminants that were known or suspected of causing adverse health effects.   These standards were adopted by the Board in 1991 under 35 Ill Adm Code 620. </a:t>
            </a:r>
          </a:p>
          <a:p>
            <a:pPr marL="0" indent="0">
              <a:buNone/>
            </a:pPr>
            <a:endParaRPr lang="en-US" i="1"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870512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E9763F-3C8B-4055-B268-7C1DEF61382A}"/>
              </a:ext>
            </a:extLst>
          </p:cNvPr>
          <p:cNvSpPr>
            <a:spLocks noGrp="1"/>
          </p:cNvSpPr>
          <p:nvPr>
            <p:ph type="title"/>
          </p:nvPr>
        </p:nvSpPr>
        <p:spPr>
          <a:xfrm>
            <a:off x="1069848" y="484632"/>
            <a:ext cx="10058400" cy="1609344"/>
          </a:xfrm>
        </p:spPr>
        <p:txBody>
          <a:bodyPr>
            <a:normAutofit/>
          </a:bodyPr>
          <a:lstStyle/>
          <a:p>
            <a:r>
              <a:rPr lang="en-US"/>
              <a:t>Original intent of Part 620</a:t>
            </a:r>
            <a:endParaRPr lang="en-US" dirty="0"/>
          </a:p>
        </p:txBody>
      </p:sp>
      <p:sp>
        <p:nvSpPr>
          <p:cNvPr id="19" name="Rectangle 10">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 name="Content Placeholder 4">
            <a:extLst>
              <a:ext uri="{FF2B5EF4-FFF2-40B4-BE49-F238E27FC236}">
                <a16:creationId xmlns:a16="http://schemas.microsoft.com/office/drawing/2014/main" id="{F128E42E-0AD2-7D59-2E67-5AA9207D2D8A}"/>
              </a:ext>
            </a:extLst>
          </p:cNvPr>
          <p:cNvGraphicFramePr>
            <a:graphicFrameLocks noGrp="1"/>
          </p:cNvGraphicFramePr>
          <p:nvPr>
            <p:ph idx="1"/>
            <p:extLst>
              <p:ext uri="{D42A27DB-BD31-4B8C-83A1-F6EECF244321}">
                <p14:modId xmlns:p14="http://schemas.microsoft.com/office/powerpoint/2010/main" val="3188522251"/>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822681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12490</TotalTime>
  <Words>1742</Words>
  <Application>Microsoft Office PowerPoint</Application>
  <PresentationFormat>Widescreen</PresentationFormat>
  <Paragraphs>168</Paragraphs>
  <Slides>25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Calibri</vt:lpstr>
      <vt:lpstr>Rockwell</vt:lpstr>
      <vt:lpstr>Rockwell Condensed</vt:lpstr>
      <vt:lpstr>Rockwell Extra Bold</vt:lpstr>
      <vt:lpstr>Wingdings</vt:lpstr>
      <vt:lpstr>Wood Type</vt:lpstr>
      <vt:lpstr>Illinois Pollution Control Board Groundwater Rulemaking  (Docket R22-18)</vt:lpstr>
      <vt:lpstr>Illinois Pollution Control Board </vt:lpstr>
      <vt:lpstr>Mission</vt:lpstr>
      <vt:lpstr>Pollution Control Board Members</vt:lpstr>
      <vt:lpstr>Board Meetings </vt:lpstr>
      <vt:lpstr>Public Participation – Submitting comments</vt:lpstr>
      <vt:lpstr>Ex Parte Communications</vt:lpstr>
      <vt:lpstr>Illinois Groundwater Protection Act </vt:lpstr>
      <vt:lpstr>Original intent of Part 620</vt:lpstr>
      <vt:lpstr>Reasons to amend Part 620</vt:lpstr>
      <vt:lpstr>Previous Amendments (1994)</vt:lpstr>
      <vt:lpstr>Previous Amendments </vt:lpstr>
      <vt:lpstr>Proposed Amendments  </vt:lpstr>
      <vt:lpstr>Proposed Amendments continued </vt:lpstr>
      <vt:lpstr>Proposed Amendments continued </vt:lpstr>
      <vt:lpstr>What are PFAS?</vt:lpstr>
      <vt:lpstr>How Can We Be Exposed</vt:lpstr>
      <vt:lpstr>PFAS Remediation</vt:lpstr>
      <vt:lpstr>Impacts of PFAS in the Water Cycle</vt:lpstr>
      <vt:lpstr>PFAS Rules in Other States</vt:lpstr>
      <vt:lpstr>What is a Groundwater Management Zone?</vt:lpstr>
      <vt:lpstr>How Do Groundwater Management Zones Expire?</vt:lpstr>
      <vt:lpstr>Rulemaking additional information </vt:lpstr>
      <vt:lpstr>Acknowledgements</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PFAS Overview</dc:title>
  <dc:creator>Brown, Essence</dc:creator>
  <cp:lastModifiedBy>Grabowski, Paul A</cp:lastModifiedBy>
  <cp:revision>102</cp:revision>
  <dcterms:created xsi:type="dcterms:W3CDTF">2022-04-04T13:52:31Z</dcterms:created>
  <dcterms:modified xsi:type="dcterms:W3CDTF">2022-12-20T15:15:38Z</dcterms:modified>
</cp:coreProperties>
</file>